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327" r:id="rId2"/>
    <p:sldId id="664" r:id="rId3"/>
    <p:sldId id="671" r:id="rId4"/>
    <p:sldId id="672" r:id="rId5"/>
    <p:sldId id="673" r:id="rId6"/>
    <p:sldId id="674" r:id="rId7"/>
    <p:sldId id="675" r:id="rId8"/>
    <p:sldId id="676" r:id="rId9"/>
    <p:sldId id="677" r:id="rId10"/>
    <p:sldId id="66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D65A"/>
    <a:srgbClr val="084D70"/>
    <a:srgbClr val="920000"/>
    <a:srgbClr val="F39E60"/>
    <a:srgbClr val="FCD75D"/>
    <a:srgbClr val="333E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32" autoAdjust="0"/>
    <p:restoredTop sz="86740" autoAdjust="0"/>
  </p:normalViewPr>
  <p:slideViewPr>
    <p:cSldViewPr snapToGrid="0">
      <p:cViewPr>
        <p:scale>
          <a:sx n="60" d="100"/>
          <a:sy n="60" d="100"/>
        </p:scale>
        <p:origin x="852" y="-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3FEE4C-3B3C-477F-8413-FB2E7E7ADDA8}" type="datetimeFigureOut">
              <a:rPr lang="en-US" smtClean="0"/>
              <a:pPr/>
              <a:t>11/6/2019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1ABFEE-5B47-4DAD-B974-BB4FD1B093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8598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1ABFEE-5B47-4DAD-B974-BB4FD1B09325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6170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1ABFEE-5B47-4DAD-B974-BB4FD1B09325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4336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1ABFEE-5B47-4DAD-B974-BB4FD1B09325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0020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1ABFEE-5B47-4DAD-B974-BB4FD1B09325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8767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1ABFEE-5B47-4DAD-B974-BB4FD1B09325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8569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1ABFEE-5B47-4DAD-B974-BB4FD1B09325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2262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1ABFEE-5B47-4DAD-B974-BB4FD1B09325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571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1ABFEE-5B47-4DAD-B974-BB4FD1B09325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8342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1ABFEE-5B47-4DAD-B974-BB4FD1B09325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2529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92548" y="1787703"/>
            <a:ext cx="6996700" cy="1722260"/>
          </a:xfrm>
        </p:spPr>
        <p:txBody>
          <a:bodyPr anchor="b">
            <a:normAutofit/>
          </a:bodyPr>
          <a:lstStyle>
            <a:lvl1pPr algn="ctr">
              <a:defRPr sz="4000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92548" y="3602038"/>
            <a:ext cx="6996700" cy="1655762"/>
          </a:xfrm>
        </p:spPr>
        <p:txBody>
          <a:bodyPr>
            <a:normAutofit/>
          </a:bodyPr>
          <a:lstStyle>
            <a:lvl1pPr marL="0" indent="0" algn="r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27466319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 baseline="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4C207-7A81-4737-8BB1-F773A1644F8F}" type="datetimeFigureOut">
              <a:rPr lang="en-US" smtClean="0"/>
              <a:pPr/>
              <a:t>11/6/2019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9561D-2BA4-460C-B7B9-A3AAE34D46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384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451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/>
              <a:t>Click to add text </a:t>
            </a:r>
          </a:p>
        </p:txBody>
      </p:sp>
    </p:spTree>
    <p:extLst>
      <p:ext uri="{BB962C8B-B14F-4D97-AF65-F5344CB8AC3E}">
        <p14:creationId xmlns:p14="http://schemas.microsoft.com/office/powerpoint/2010/main" val="34879078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798030" y="2414427"/>
            <a:ext cx="6549419" cy="2148048"/>
          </a:xfrm>
        </p:spPr>
        <p:txBody>
          <a:bodyPr anchor="b">
            <a:normAutofit/>
          </a:bodyPr>
          <a:lstStyle>
            <a:lvl1pPr>
              <a:defRPr sz="4000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14694796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4000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add text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4C207-7A81-4737-8BB1-F773A1644F8F}" type="datetimeFigureOut">
              <a:rPr lang="en-US" smtClean="0"/>
              <a:pPr/>
              <a:t>11/6/2019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9561D-2BA4-460C-B7B9-A3AAE34D46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5633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add text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3pPr marL="1257300" indent="-342900">
              <a:buFont typeface="Arial" panose="020B0604020202020204" pitchFamily="34" charset="0"/>
              <a:buChar char="•"/>
              <a:defRPr/>
            </a:lvl3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dirty="0"/>
              <a:t>Click to edit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4C207-7A81-4737-8BB1-F773A1644F8F}" type="datetimeFigureOut">
              <a:rPr lang="en-US" smtClean="0"/>
              <a:pPr/>
              <a:t>11/6/2019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9561D-2BA4-460C-B7B9-A3AAE34D46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3136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add text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4C207-7A81-4737-8BB1-F773A1644F8F}" type="datetimeFigureOut">
              <a:rPr lang="en-US" smtClean="0"/>
              <a:pPr/>
              <a:t>11/6/2019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9561D-2BA4-460C-B7B9-A3AAE34D46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4612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4C207-7A81-4737-8BB1-F773A1644F8F}" type="datetimeFigureOut">
              <a:rPr lang="en-US" smtClean="0"/>
              <a:pPr/>
              <a:t>11/6/2019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9561D-2BA4-460C-B7B9-A3AAE34D46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261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4C207-7A81-4737-8BB1-F773A1644F8F}" type="datetimeFigureOut">
              <a:rPr lang="en-US" smtClean="0"/>
              <a:pPr/>
              <a:t>11/6/2019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9561D-2BA4-460C-B7B9-A3AAE34D46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30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add text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4C207-7A81-4737-8BB1-F773A1644F8F}" type="datetimeFigureOut">
              <a:rPr lang="en-US" smtClean="0"/>
              <a:pPr/>
              <a:t>11/6/2019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9561D-2BA4-460C-B7B9-A3AAE34D46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5697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74C207-7A81-4737-8BB1-F773A1644F8F}" type="datetimeFigureOut">
              <a:rPr lang="en-US" smtClean="0"/>
              <a:pPr/>
              <a:t>11/6/2019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69561D-2BA4-460C-B7B9-A3AAE34D46B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0">
                <a:srgbClr val="FFFFFF"/>
              </a:gs>
              <a:gs pos="1000">
                <a:srgbClr val="F2F2F2"/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8745" y="3804780"/>
            <a:ext cx="11890981" cy="0"/>
          </a:xfrm>
          <a:prstGeom prst="line">
            <a:avLst/>
          </a:prstGeom>
          <a:ln>
            <a:gradFill>
              <a:gsLst>
                <a:gs pos="0">
                  <a:srgbClr val="F2F2F2">
                    <a:alpha val="0"/>
                  </a:srgbClr>
                </a:gs>
                <a:gs pos="50000">
                  <a:schemeClr val="bg1">
                    <a:lumMod val="95000"/>
                  </a:schemeClr>
                </a:gs>
                <a:gs pos="100000">
                  <a:schemeClr val="bg1">
                    <a:lumMod val="95000"/>
                    <a:alpha val="0"/>
                  </a:schemeClr>
                </a:gs>
              </a:gsLst>
              <a:lin ang="0" scaled="0"/>
            </a:gradFill>
          </a:ln>
          <a:effectLst>
            <a:outerShdw blurRad="40000" dist="20000" dir="5400000" sx="102000" sy="102000" rotWithShape="0">
              <a:srgbClr val="000000">
                <a:alpha val="16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6" descr="D:\KTO 2013\LOGO\Logo &amp; Lambang UM landscape-blue.png"/>
          <p:cNvPicPr>
            <a:picLocks noChangeAspect="1" noChangeArrowheads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7818" y="373729"/>
            <a:ext cx="1237597" cy="478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/>
          <p:nvPr userDrawn="1"/>
        </p:nvSpPr>
        <p:spPr>
          <a:xfrm>
            <a:off x="0" y="6444343"/>
            <a:ext cx="12192000" cy="413657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10377713" y="6458856"/>
            <a:ext cx="1823031" cy="41365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10167818" y="6458856"/>
            <a:ext cx="209895" cy="41365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 userDrawn="1"/>
        </p:nvSpPr>
        <p:spPr>
          <a:xfrm>
            <a:off x="0" y="1"/>
            <a:ext cx="12192000" cy="151846"/>
          </a:xfrm>
          <a:prstGeom prst="rect">
            <a:avLst/>
          </a:prstGeom>
          <a:pattFill prst="ltUpDiag">
            <a:fgClr>
              <a:srgbClr val="68748B"/>
            </a:fgClr>
            <a:bgClr>
              <a:schemeClr val="bg1">
                <a:lumMod val="75000"/>
              </a:schemeClr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indent="-342900" algn="ctr">
              <a:buFont typeface="Calibri" pitchFamily="-112" charset="0"/>
              <a:buAutoNum type="arabicPeriod"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90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7" r:id="rId8"/>
    <p:sldLayoutId id="2147483658" r:id="rId9"/>
    <p:sldLayoutId id="2147483659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1530" y="1143000"/>
            <a:ext cx="10229849" cy="2799444"/>
          </a:xfrm>
        </p:spPr>
        <p:txBody>
          <a:bodyPr>
            <a:noAutofit/>
          </a:bodyPr>
          <a:lstStyle/>
          <a:p>
            <a:pPr marL="12700" algn="l">
              <a:lnSpc>
                <a:spcPct val="100000"/>
              </a:lnSpc>
            </a:pPr>
            <a:r>
              <a:rPr lang="en-US" sz="3200" b="1" spc="-20" dirty="0" smtClean="0">
                <a:solidFill>
                  <a:schemeClr val="accent1">
                    <a:lumMod val="50000"/>
                  </a:schemeClr>
                </a:solidFill>
                <a:latin typeface="Gisha" pitchFamily="34" charset="-79"/>
                <a:ea typeface="Segoe UI Black" panose="020B0A02040204020203" pitchFamily="34" charset="0"/>
                <a:cs typeface="Gisha" pitchFamily="34" charset="-79"/>
              </a:rPr>
              <a:t>SISTEM INFORMASI AKTIVITAS MAHASISWA (SIMAWA)</a:t>
            </a:r>
            <a:endParaRPr lang="en-US" sz="3200" b="1" spc="-20" dirty="0" smtClean="0">
              <a:solidFill>
                <a:schemeClr val="accent1">
                  <a:lumMod val="50000"/>
                </a:schemeClr>
              </a:solidFill>
              <a:latin typeface="Gisha" pitchFamily="34" charset="-79"/>
              <a:ea typeface="Segoe UI Black" panose="020B0A02040204020203" pitchFamily="34" charset="0"/>
              <a:cs typeface="Gisha" pitchFamily="34" charset="-79"/>
            </a:endParaRPr>
          </a:p>
          <a:p>
            <a:pPr marL="12700" algn="l">
              <a:lnSpc>
                <a:spcPct val="100000"/>
              </a:lnSpc>
            </a:pPr>
            <a:endParaRPr lang="en-US" sz="2800" b="1" spc="-2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sha" pitchFamily="34" charset="-79"/>
              <a:ea typeface="Segoe UI Black" panose="020B0A02040204020203" pitchFamily="34" charset="0"/>
              <a:cs typeface="Gisha" pitchFamily="34" charset="-79"/>
            </a:endParaRPr>
          </a:p>
          <a:p>
            <a:pPr marL="12700" algn="l">
              <a:lnSpc>
                <a:spcPct val="100000"/>
              </a:lnSpc>
            </a:pPr>
            <a:r>
              <a:rPr lang="en-US" sz="1800" b="1" spc="-20" dirty="0" smtClean="0">
                <a:solidFill>
                  <a:schemeClr val="accent1">
                    <a:lumMod val="50000"/>
                  </a:schemeClr>
                </a:solidFill>
                <a:latin typeface="Gisha" pitchFamily="34" charset="-79"/>
                <a:ea typeface="Segoe UI Black" panose="020B0A02040204020203" pitchFamily="34" charset="0"/>
                <a:cs typeface="Gisha" pitchFamily="34" charset="-79"/>
              </a:rPr>
              <a:t>November, </a:t>
            </a:r>
            <a:r>
              <a:rPr lang="en-US" sz="1800" b="1" spc="-20" dirty="0" smtClean="0">
                <a:solidFill>
                  <a:schemeClr val="accent1">
                    <a:lumMod val="50000"/>
                  </a:schemeClr>
                </a:solidFill>
                <a:latin typeface="Gisha" pitchFamily="34" charset="-79"/>
                <a:ea typeface="Segoe UI Black" panose="020B0A02040204020203" pitchFamily="34" charset="0"/>
                <a:cs typeface="Gisha" pitchFamily="34" charset="-79"/>
              </a:rPr>
              <a:t>2019</a:t>
            </a:r>
            <a:endParaRPr lang="id-ID" sz="1800" dirty="0">
              <a:solidFill>
                <a:schemeClr val="accent1">
                  <a:lumMod val="50000"/>
                </a:schemeClr>
              </a:solidFill>
              <a:latin typeface="Gisha" pitchFamily="34" charset="-79"/>
              <a:ea typeface="Segoe UI Emoji" panose="020B0502040204020203" pitchFamily="34" charset="0"/>
              <a:cs typeface="Gisha" pitchFamily="34" charset="-79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5BF988E-FBC0-48A4-B810-DDA3D9C647FB}"/>
              </a:ext>
            </a:extLst>
          </p:cNvPr>
          <p:cNvSpPr txBox="1">
            <a:spLocks/>
          </p:cNvSpPr>
          <p:nvPr/>
        </p:nvSpPr>
        <p:spPr>
          <a:xfrm>
            <a:off x="811530" y="4433934"/>
            <a:ext cx="8245378" cy="4279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R="5715" algn="l">
              <a:lnSpc>
                <a:spcPct val="100000"/>
              </a:lnSpc>
            </a:pP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Gisha" pitchFamily="34" charset="-79"/>
                <a:ea typeface="Segoe UI Historic" panose="020B0502040204020203" pitchFamily="34" charset="0"/>
                <a:cs typeface="Gisha" pitchFamily="34" charset="-79"/>
              </a:rPr>
              <a:t>www.um.ac.id</a:t>
            </a:r>
          </a:p>
          <a:p>
            <a:pPr marR="5715" algn="l">
              <a:lnSpc>
                <a:spcPct val="100000"/>
              </a:lnSpc>
            </a:pPr>
            <a:endParaRPr lang="en-US" sz="1600" dirty="0">
              <a:solidFill>
                <a:schemeClr val="accent1">
                  <a:lumMod val="50000"/>
                </a:schemeClr>
              </a:solidFill>
              <a:latin typeface="Gisha" pitchFamily="34" charset="-79"/>
              <a:ea typeface="Segoe UI Historic" panose="020B0502040204020203" pitchFamily="34" charset="0"/>
              <a:cs typeface="Gisha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1366867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9"/>
          <p:cNvGrpSpPr/>
          <p:nvPr/>
        </p:nvGrpSpPr>
        <p:grpSpPr>
          <a:xfrm>
            <a:off x="1155586" y="2010536"/>
            <a:ext cx="7293737" cy="3050171"/>
            <a:chOff x="1589316" y="2417926"/>
            <a:chExt cx="5867399" cy="2328246"/>
          </a:xfrm>
        </p:grpSpPr>
        <p:sp>
          <p:nvSpPr>
            <p:cNvPr id="10" name="Oval 9"/>
            <p:cNvSpPr/>
            <p:nvPr/>
          </p:nvSpPr>
          <p:spPr>
            <a:xfrm>
              <a:off x="1589316" y="4438412"/>
              <a:ext cx="5867399" cy="307760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5000"/>
                    <a:alpha val="0"/>
                  </a:schemeClr>
                </a:gs>
                <a:gs pos="0">
                  <a:schemeClr val="tx1">
                    <a:alpha val="59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" name="Group 21"/>
            <p:cNvGrpSpPr/>
            <p:nvPr/>
          </p:nvGrpSpPr>
          <p:grpSpPr>
            <a:xfrm>
              <a:off x="2251010" y="2417923"/>
              <a:ext cx="4632783" cy="2204059"/>
              <a:chOff x="1250950" y="914400"/>
              <a:chExt cx="6398080" cy="3043918"/>
            </a:xfrm>
            <a:effectLst/>
          </p:grpSpPr>
          <p:sp>
            <p:nvSpPr>
              <p:cNvPr id="13" name="Rounded Rectangle 12"/>
              <p:cNvSpPr/>
              <p:nvPr/>
            </p:nvSpPr>
            <p:spPr>
              <a:xfrm>
                <a:off x="1257300" y="3834040"/>
                <a:ext cx="6391730" cy="124278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5000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108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ound Same Side Corner Rectangle 13"/>
              <p:cNvSpPr/>
              <p:nvPr/>
            </p:nvSpPr>
            <p:spPr>
              <a:xfrm>
                <a:off x="2209800" y="914400"/>
                <a:ext cx="4605211" cy="2757714"/>
              </a:xfrm>
              <a:prstGeom prst="round2SameRect">
                <a:avLst>
                  <a:gd name="adj1" fmla="val 5842"/>
                  <a:gd name="adj2" fmla="val 0"/>
                </a:avLst>
              </a:prstGeom>
              <a:gradFill>
                <a:gsLst>
                  <a:gs pos="0">
                    <a:schemeClr val="tx1"/>
                  </a:gs>
                  <a:gs pos="50000">
                    <a:schemeClr val="tx1">
                      <a:lumMod val="95000"/>
                      <a:lumOff val="5000"/>
                    </a:schemeClr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5400000" scaled="0"/>
              </a:gradFill>
              <a:ln w="38100">
                <a:gradFill flip="none" rotWithShape="1">
                  <a:gsLst>
                    <a:gs pos="0">
                      <a:schemeClr val="bg1">
                        <a:lumMod val="79000"/>
                      </a:schemeClr>
                    </a:gs>
                    <a:gs pos="100000">
                      <a:schemeClr val="bg1">
                        <a:lumMod val="87000"/>
                      </a:schemeClr>
                    </a:gs>
                    <a:gs pos="51000">
                      <a:schemeClr val="bg1">
                        <a:lumMod val="95000"/>
                      </a:schemeClr>
                    </a:gs>
                  </a:gsLst>
                  <a:lin ang="13500000" scaled="1"/>
                  <a:tileRect/>
                </a:gradFill>
              </a:ln>
              <a:effectLst/>
              <a:scene3d>
                <a:camera prst="orthographicFront"/>
                <a:lightRig rig="threePt" dir="t"/>
              </a:scene3d>
              <a:sp3d>
                <a:bevelT w="50800" h="50800" prst="relaxedIns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2340705" y="1074057"/>
                <a:ext cx="4343400" cy="2435043"/>
              </a:xfrm>
              <a:prstGeom prst="rect">
                <a:avLst/>
              </a:prstGeom>
              <a:gradFill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tx2">
                      <a:lumMod val="75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1257300" y="3659414"/>
                <a:ext cx="6391729" cy="217715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5000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108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7" name="Straight Connector 16"/>
              <p:cNvCxnSpPr/>
              <p:nvPr/>
            </p:nvCxnSpPr>
            <p:spPr>
              <a:xfrm>
                <a:off x="1250950" y="3877128"/>
                <a:ext cx="6391729" cy="0"/>
              </a:xfrm>
              <a:prstGeom prst="line">
                <a:avLst/>
              </a:prstGeom>
              <a:ln w="3175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5000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83000"/>
                        <a:alpha val="46000"/>
                      </a:schemeClr>
                    </a:gs>
                  </a:gsLst>
                  <a:lin ang="10800000" scaled="1"/>
                  <a:tileRect/>
                </a:gradFill>
              </a:ln>
              <a:effectLst>
                <a:outerShdw blurRad="12700" dir="5400000" algn="t" rotWithShape="0">
                  <a:schemeClr val="bg1">
                    <a:lumMod val="75000"/>
                    <a:alpha val="64000"/>
                  </a:scheme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Rounded Rectangle 17"/>
              <p:cNvSpPr/>
              <p:nvPr/>
            </p:nvSpPr>
            <p:spPr>
              <a:xfrm>
                <a:off x="7085489" y="3730171"/>
                <a:ext cx="267654" cy="36576"/>
              </a:xfrm>
              <a:prstGeom prst="roundRect">
                <a:avLst>
                  <a:gd name="adj" fmla="val 50000"/>
                </a:avLst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ound Single Corner Rectangle 18"/>
              <p:cNvSpPr/>
              <p:nvPr/>
            </p:nvSpPr>
            <p:spPr>
              <a:xfrm rot="10800000" flipH="1">
                <a:off x="7366908" y="3659414"/>
                <a:ext cx="282121" cy="298904"/>
              </a:xfrm>
              <a:prstGeom prst="round1Rect">
                <a:avLst>
                  <a:gd name="adj" fmla="val 21302"/>
                </a:avLst>
              </a:prstGeom>
              <a:gradFill>
                <a:gsLst>
                  <a:gs pos="0">
                    <a:schemeClr val="bg1">
                      <a:alpha val="64000"/>
                    </a:schemeClr>
                  </a:gs>
                  <a:gs pos="100000">
                    <a:schemeClr val="bg1">
                      <a:lumMod val="83000"/>
                      <a:alpha val="0"/>
                    </a:schemeClr>
                  </a:gs>
                </a:gsLst>
                <a:lin ang="108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ound Single Corner Rectangle 19"/>
              <p:cNvSpPr/>
              <p:nvPr/>
            </p:nvSpPr>
            <p:spPr>
              <a:xfrm rot="10800000">
                <a:off x="1257296" y="3659414"/>
                <a:ext cx="282121" cy="298904"/>
              </a:xfrm>
              <a:prstGeom prst="round1Rect">
                <a:avLst>
                  <a:gd name="adj" fmla="val 21302"/>
                </a:avLst>
              </a:prstGeom>
              <a:gradFill>
                <a:gsLst>
                  <a:gs pos="0">
                    <a:schemeClr val="bg1">
                      <a:alpha val="64000"/>
                    </a:schemeClr>
                  </a:gs>
                  <a:gs pos="100000">
                    <a:schemeClr val="bg1">
                      <a:lumMod val="83000"/>
                      <a:alpha val="0"/>
                    </a:schemeClr>
                  </a:gs>
                </a:gsLst>
                <a:lin ang="108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ound Same Side Corner Rectangle 20"/>
              <p:cNvSpPr/>
              <p:nvPr/>
            </p:nvSpPr>
            <p:spPr>
              <a:xfrm rot="10800000">
                <a:off x="3931784" y="3672340"/>
                <a:ext cx="1042761" cy="105909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5000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10800000" scaled="1"/>
                <a:tileRect/>
              </a:gradFill>
              <a:ln>
                <a:noFill/>
              </a:ln>
              <a:effectLst>
                <a:innerShdw blurRad="25400" dist="127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ound Same Side Corner Rectangle 19"/>
              <p:cNvSpPr/>
              <p:nvPr/>
            </p:nvSpPr>
            <p:spPr>
              <a:xfrm>
                <a:off x="4592183" y="914400"/>
                <a:ext cx="2240418" cy="2757714"/>
              </a:xfrm>
              <a:custGeom>
                <a:avLst/>
                <a:gdLst>
                  <a:gd name="connsiteX0" fmla="*/ 161106 w 4605211"/>
                  <a:gd name="connsiteY0" fmla="*/ 0 h 2757714"/>
                  <a:gd name="connsiteX1" fmla="*/ 4444105 w 4605211"/>
                  <a:gd name="connsiteY1" fmla="*/ 0 h 2757714"/>
                  <a:gd name="connsiteX2" fmla="*/ 4605211 w 4605211"/>
                  <a:gd name="connsiteY2" fmla="*/ 161106 h 2757714"/>
                  <a:gd name="connsiteX3" fmla="*/ 4605211 w 4605211"/>
                  <a:gd name="connsiteY3" fmla="*/ 2757714 h 2757714"/>
                  <a:gd name="connsiteX4" fmla="*/ 4605211 w 4605211"/>
                  <a:gd name="connsiteY4" fmla="*/ 2757714 h 2757714"/>
                  <a:gd name="connsiteX5" fmla="*/ 0 w 4605211"/>
                  <a:gd name="connsiteY5" fmla="*/ 2757714 h 2757714"/>
                  <a:gd name="connsiteX6" fmla="*/ 0 w 4605211"/>
                  <a:gd name="connsiteY6" fmla="*/ 2757714 h 2757714"/>
                  <a:gd name="connsiteX7" fmla="*/ 0 w 4605211"/>
                  <a:gd name="connsiteY7" fmla="*/ 161106 h 2757714"/>
                  <a:gd name="connsiteX8" fmla="*/ 161106 w 4605211"/>
                  <a:gd name="connsiteY8" fmla="*/ 0 h 2757714"/>
                  <a:gd name="connsiteX0" fmla="*/ 161106 w 4605211"/>
                  <a:gd name="connsiteY0" fmla="*/ 0 h 2757714"/>
                  <a:gd name="connsiteX1" fmla="*/ 4444105 w 4605211"/>
                  <a:gd name="connsiteY1" fmla="*/ 0 h 2757714"/>
                  <a:gd name="connsiteX2" fmla="*/ 4605211 w 4605211"/>
                  <a:gd name="connsiteY2" fmla="*/ 161106 h 2757714"/>
                  <a:gd name="connsiteX3" fmla="*/ 4605211 w 4605211"/>
                  <a:gd name="connsiteY3" fmla="*/ 2757714 h 2757714"/>
                  <a:gd name="connsiteX4" fmla="*/ 4605211 w 4605211"/>
                  <a:gd name="connsiteY4" fmla="*/ 2757714 h 2757714"/>
                  <a:gd name="connsiteX5" fmla="*/ 0 w 4605211"/>
                  <a:gd name="connsiteY5" fmla="*/ 2757714 h 2757714"/>
                  <a:gd name="connsiteX6" fmla="*/ 0 w 4605211"/>
                  <a:gd name="connsiteY6" fmla="*/ 161106 h 2757714"/>
                  <a:gd name="connsiteX7" fmla="*/ 161106 w 4605211"/>
                  <a:gd name="connsiteY7" fmla="*/ 0 h 2757714"/>
                  <a:gd name="connsiteX0" fmla="*/ 161106 w 4605211"/>
                  <a:gd name="connsiteY0" fmla="*/ 0 h 2757714"/>
                  <a:gd name="connsiteX1" fmla="*/ 4444105 w 4605211"/>
                  <a:gd name="connsiteY1" fmla="*/ 0 h 2757714"/>
                  <a:gd name="connsiteX2" fmla="*/ 4605211 w 4605211"/>
                  <a:gd name="connsiteY2" fmla="*/ 161106 h 2757714"/>
                  <a:gd name="connsiteX3" fmla="*/ 4605211 w 4605211"/>
                  <a:gd name="connsiteY3" fmla="*/ 2757714 h 2757714"/>
                  <a:gd name="connsiteX4" fmla="*/ 4605211 w 4605211"/>
                  <a:gd name="connsiteY4" fmla="*/ 2757714 h 2757714"/>
                  <a:gd name="connsiteX5" fmla="*/ 0 w 4605211"/>
                  <a:gd name="connsiteY5" fmla="*/ 2757714 h 2757714"/>
                  <a:gd name="connsiteX6" fmla="*/ 0 w 4605211"/>
                  <a:gd name="connsiteY6" fmla="*/ 161106 h 2757714"/>
                  <a:gd name="connsiteX7" fmla="*/ 161106 w 4605211"/>
                  <a:gd name="connsiteY7" fmla="*/ 0 h 2757714"/>
                  <a:gd name="connsiteX0" fmla="*/ 161106 w 4605211"/>
                  <a:gd name="connsiteY0" fmla="*/ 0 h 2757714"/>
                  <a:gd name="connsiteX1" fmla="*/ 4444105 w 4605211"/>
                  <a:gd name="connsiteY1" fmla="*/ 0 h 2757714"/>
                  <a:gd name="connsiteX2" fmla="*/ 4605211 w 4605211"/>
                  <a:gd name="connsiteY2" fmla="*/ 161106 h 2757714"/>
                  <a:gd name="connsiteX3" fmla="*/ 4605211 w 4605211"/>
                  <a:gd name="connsiteY3" fmla="*/ 2757714 h 2757714"/>
                  <a:gd name="connsiteX4" fmla="*/ 4605211 w 4605211"/>
                  <a:gd name="connsiteY4" fmla="*/ 2757714 h 2757714"/>
                  <a:gd name="connsiteX5" fmla="*/ 0 w 4605211"/>
                  <a:gd name="connsiteY5" fmla="*/ 2757714 h 2757714"/>
                  <a:gd name="connsiteX6" fmla="*/ 161106 w 4605211"/>
                  <a:gd name="connsiteY6" fmla="*/ 0 h 2757714"/>
                  <a:gd name="connsiteX0" fmla="*/ 3755206 w 4605211"/>
                  <a:gd name="connsiteY0" fmla="*/ 0 h 2757714"/>
                  <a:gd name="connsiteX1" fmla="*/ 4444105 w 4605211"/>
                  <a:gd name="connsiteY1" fmla="*/ 0 h 2757714"/>
                  <a:gd name="connsiteX2" fmla="*/ 4605211 w 4605211"/>
                  <a:gd name="connsiteY2" fmla="*/ 161106 h 2757714"/>
                  <a:gd name="connsiteX3" fmla="*/ 4605211 w 4605211"/>
                  <a:gd name="connsiteY3" fmla="*/ 2757714 h 2757714"/>
                  <a:gd name="connsiteX4" fmla="*/ 4605211 w 4605211"/>
                  <a:gd name="connsiteY4" fmla="*/ 2757714 h 2757714"/>
                  <a:gd name="connsiteX5" fmla="*/ 0 w 4605211"/>
                  <a:gd name="connsiteY5" fmla="*/ 2757714 h 2757714"/>
                  <a:gd name="connsiteX6" fmla="*/ 3755206 w 4605211"/>
                  <a:gd name="connsiteY6" fmla="*/ 0 h 2757714"/>
                  <a:gd name="connsiteX0" fmla="*/ 1735906 w 2585911"/>
                  <a:gd name="connsiteY0" fmla="*/ 0 h 2757714"/>
                  <a:gd name="connsiteX1" fmla="*/ 2424805 w 2585911"/>
                  <a:gd name="connsiteY1" fmla="*/ 0 h 2757714"/>
                  <a:gd name="connsiteX2" fmla="*/ 2585911 w 2585911"/>
                  <a:gd name="connsiteY2" fmla="*/ 161106 h 2757714"/>
                  <a:gd name="connsiteX3" fmla="*/ 2585911 w 2585911"/>
                  <a:gd name="connsiteY3" fmla="*/ 2757714 h 2757714"/>
                  <a:gd name="connsiteX4" fmla="*/ 2585911 w 2585911"/>
                  <a:gd name="connsiteY4" fmla="*/ 2757714 h 2757714"/>
                  <a:gd name="connsiteX5" fmla="*/ 0 w 2585911"/>
                  <a:gd name="connsiteY5" fmla="*/ 2732314 h 2757714"/>
                  <a:gd name="connsiteX6" fmla="*/ 1735906 w 2585911"/>
                  <a:gd name="connsiteY6" fmla="*/ 0 h 2757714"/>
                  <a:gd name="connsiteX0" fmla="*/ 1147198 w 1997203"/>
                  <a:gd name="connsiteY0" fmla="*/ 0 h 2757714"/>
                  <a:gd name="connsiteX1" fmla="*/ 1836097 w 1997203"/>
                  <a:gd name="connsiteY1" fmla="*/ 0 h 2757714"/>
                  <a:gd name="connsiteX2" fmla="*/ 1997203 w 1997203"/>
                  <a:gd name="connsiteY2" fmla="*/ 161106 h 2757714"/>
                  <a:gd name="connsiteX3" fmla="*/ 1997203 w 1997203"/>
                  <a:gd name="connsiteY3" fmla="*/ 2757714 h 2757714"/>
                  <a:gd name="connsiteX4" fmla="*/ 1997203 w 1997203"/>
                  <a:gd name="connsiteY4" fmla="*/ 2757714 h 2757714"/>
                  <a:gd name="connsiteX5" fmla="*/ 0 w 1997203"/>
                  <a:gd name="connsiteY5" fmla="*/ 2732314 h 2757714"/>
                  <a:gd name="connsiteX6" fmla="*/ 1147198 w 1997203"/>
                  <a:gd name="connsiteY6" fmla="*/ 0 h 27577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97203" h="2757714">
                    <a:moveTo>
                      <a:pt x="1147198" y="0"/>
                    </a:moveTo>
                    <a:lnTo>
                      <a:pt x="1836097" y="0"/>
                    </a:lnTo>
                    <a:cubicBezTo>
                      <a:pt x="1925073" y="0"/>
                      <a:pt x="1997203" y="72130"/>
                      <a:pt x="1997203" y="161106"/>
                    </a:cubicBezTo>
                    <a:lnTo>
                      <a:pt x="1997203" y="2757714"/>
                    </a:lnTo>
                    <a:lnTo>
                      <a:pt x="1997203" y="2757714"/>
                    </a:lnTo>
                    <a:lnTo>
                      <a:pt x="0" y="2732314"/>
                    </a:lnTo>
                    <a:lnTo>
                      <a:pt x="1147198" y="0"/>
                    </a:lnTo>
                    <a:close/>
                  </a:path>
                </a:pathLst>
              </a:custGeom>
              <a:gradFill flip="none" rotWithShape="1">
                <a:gsLst>
                  <a:gs pos="21000">
                    <a:schemeClr val="bg1">
                      <a:alpha val="1000"/>
                    </a:schemeClr>
                  </a:gs>
                  <a:gs pos="100000">
                    <a:schemeClr val="bg1">
                      <a:alpha val="32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2" name="TextBox 11"/>
          <p:cNvSpPr txBox="1"/>
          <p:nvPr/>
        </p:nvSpPr>
        <p:spPr>
          <a:xfrm>
            <a:off x="2768420" y="2918415"/>
            <a:ext cx="4290781" cy="80021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sha" pitchFamily="34" charset="-79"/>
                <a:cs typeface="Gisha" pitchFamily="34" charset="-79"/>
              </a:rPr>
              <a:t>Terima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sha" pitchFamily="34" charset="-79"/>
                <a:cs typeface="Gisha" pitchFamily="34" charset="-79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sha" pitchFamily="34" charset="-79"/>
                <a:cs typeface="Gisha" pitchFamily="34" charset="-79"/>
              </a:rPr>
              <a:t>Kasih</a:t>
            </a:r>
            <a:endParaRPr 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sha" pitchFamily="34" charset="-79"/>
              <a:cs typeface="Gisha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2493312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61010" y="277397"/>
            <a:ext cx="928878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charset="0"/>
                <a:ea typeface="Arial" charset="0"/>
                <a:cs typeface="Arial" charset="0"/>
              </a:rPr>
              <a:t>PETUNJUK TEKNIS SIMAWA</a:t>
            </a:r>
            <a:endParaRPr lang="en-US" sz="4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charset="0"/>
              <a:ea typeface="Arial" charset="0"/>
              <a:cs typeface="Arial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61010" y="1299845"/>
            <a:ext cx="10515600" cy="5060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en-US" sz="3000" b="1" dirty="0" err="1" smtClean="0"/>
              <a:t>Mahasiswa</a:t>
            </a:r>
            <a:r>
              <a:rPr lang="en-US" altLang="en-US" sz="3000" b="1" dirty="0" smtClean="0"/>
              <a:t> </a:t>
            </a:r>
            <a:r>
              <a:rPr lang="en-US" altLang="en-US" sz="3000" b="1" dirty="0" err="1" smtClean="0"/>
              <a:t>melakukan</a:t>
            </a:r>
            <a:r>
              <a:rPr lang="en-US" altLang="en-US" sz="3000" b="1" dirty="0" smtClean="0"/>
              <a:t> login </a:t>
            </a:r>
            <a:r>
              <a:rPr lang="en-US" altLang="en-US" sz="3000" b="1" dirty="0" err="1" smtClean="0"/>
              <a:t>pada</a:t>
            </a:r>
            <a:r>
              <a:rPr lang="en-US" altLang="en-US" sz="3000" b="1" dirty="0" smtClean="0"/>
              <a:t> </a:t>
            </a:r>
            <a:r>
              <a:rPr lang="en-US" altLang="en-US" sz="3000" b="1" dirty="0" err="1" smtClean="0"/>
              <a:t>akun</a:t>
            </a:r>
            <a:r>
              <a:rPr lang="en-US" altLang="en-US" sz="3000" b="1" dirty="0" smtClean="0"/>
              <a:t> </a:t>
            </a:r>
            <a:r>
              <a:rPr lang="en-US" altLang="en-US" sz="3000" b="1" dirty="0" err="1" smtClean="0"/>
              <a:t>siakad</a:t>
            </a:r>
            <a:r>
              <a:rPr lang="en-US" altLang="en-US" sz="3000" b="1" dirty="0" smtClean="0"/>
              <a:t> </a:t>
            </a:r>
            <a:r>
              <a:rPr lang="en-US" altLang="en-US" sz="3000" b="1" dirty="0" err="1" smtClean="0"/>
              <a:t>masing-masing</a:t>
            </a:r>
            <a:endParaRPr lang="en-US" altLang="en-US" sz="30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451" y="1997391"/>
            <a:ext cx="7726739" cy="4159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0973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61010" y="277397"/>
            <a:ext cx="928878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charset="0"/>
                <a:ea typeface="Arial" charset="0"/>
                <a:cs typeface="Arial" charset="0"/>
              </a:rPr>
              <a:t>PETUNJUK TEKNIS SIMAWA</a:t>
            </a:r>
            <a:endParaRPr lang="en-US" sz="4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charset="0"/>
              <a:ea typeface="Arial" charset="0"/>
              <a:cs typeface="Arial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61010" y="1299845"/>
            <a:ext cx="10515600" cy="5060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en-US" sz="3000" b="1" dirty="0" err="1" smtClean="0"/>
              <a:t>Mahasiswa</a:t>
            </a:r>
            <a:r>
              <a:rPr lang="en-US" altLang="en-US" sz="3000" b="1" dirty="0" smtClean="0"/>
              <a:t> </a:t>
            </a:r>
            <a:r>
              <a:rPr lang="en-US" altLang="en-US" sz="3000" b="1" dirty="0" err="1" smtClean="0"/>
              <a:t>memilih</a:t>
            </a:r>
            <a:r>
              <a:rPr lang="en-US" altLang="en-US" sz="3000" b="1" dirty="0" smtClean="0"/>
              <a:t> menu </a:t>
            </a:r>
            <a:r>
              <a:rPr lang="en-US" altLang="en-US" sz="3000" b="1" dirty="0" err="1" smtClean="0"/>
              <a:t>aktivitas</a:t>
            </a:r>
            <a:r>
              <a:rPr lang="en-US" altLang="en-US" sz="3000" b="1" dirty="0" smtClean="0"/>
              <a:t> </a:t>
            </a:r>
            <a:r>
              <a:rPr lang="en-US" altLang="en-US" sz="3000" b="1" dirty="0" err="1" smtClean="0"/>
              <a:t>mahasiswa</a:t>
            </a:r>
            <a:r>
              <a:rPr lang="en-US" altLang="en-US" sz="3000" b="1" dirty="0" smtClean="0"/>
              <a:t> </a:t>
            </a:r>
            <a:r>
              <a:rPr lang="en-US" altLang="en-US" sz="3000" b="1" dirty="0" err="1" smtClean="0"/>
              <a:t>pada</a:t>
            </a:r>
            <a:r>
              <a:rPr lang="en-US" altLang="en-US" sz="3000" b="1" dirty="0" smtClean="0"/>
              <a:t> dashboard</a:t>
            </a:r>
            <a:endParaRPr lang="en-US" altLang="en-US" sz="300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b="4987"/>
          <a:stretch/>
        </p:blipFill>
        <p:spPr>
          <a:xfrm>
            <a:off x="184564" y="2295104"/>
            <a:ext cx="5854729" cy="35495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9293" y="2295104"/>
            <a:ext cx="5932967" cy="3549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200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61010" y="277397"/>
            <a:ext cx="928878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charset="0"/>
                <a:ea typeface="Arial" charset="0"/>
                <a:cs typeface="Arial" charset="0"/>
              </a:rPr>
              <a:t>PETUNJUK TEKNIS SIMAWA</a:t>
            </a:r>
            <a:endParaRPr lang="en-US" sz="4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charset="0"/>
              <a:ea typeface="Arial" charset="0"/>
              <a:cs typeface="Arial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61010" y="1299845"/>
            <a:ext cx="10515600" cy="506096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en-US" sz="3000" b="1" dirty="0" err="1" smtClean="0"/>
              <a:t>Mahasiswa</a:t>
            </a:r>
            <a:r>
              <a:rPr lang="en-US" altLang="en-US" sz="3000" b="1" dirty="0" smtClean="0"/>
              <a:t> </a:t>
            </a:r>
            <a:r>
              <a:rPr lang="en-US" altLang="en-US" sz="3000" b="1" dirty="0" err="1" smtClean="0"/>
              <a:t>memilih</a:t>
            </a:r>
            <a:r>
              <a:rPr lang="en-US" altLang="en-US" sz="3000" b="1" dirty="0" smtClean="0"/>
              <a:t> menu </a:t>
            </a:r>
            <a:r>
              <a:rPr lang="en-US" altLang="en-US" sz="3000" b="1" dirty="0" err="1" smtClean="0"/>
              <a:t>aktivitas</a:t>
            </a:r>
            <a:r>
              <a:rPr lang="en-US" altLang="en-US" sz="3000" b="1" dirty="0" smtClean="0"/>
              <a:t> </a:t>
            </a:r>
            <a:r>
              <a:rPr lang="en-US" altLang="en-US" sz="3000" b="1" dirty="0" err="1" smtClean="0"/>
              <a:t>mahasiswa</a:t>
            </a:r>
            <a:r>
              <a:rPr lang="en-US" altLang="en-US" sz="3000" b="1" dirty="0" smtClean="0"/>
              <a:t> </a:t>
            </a:r>
            <a:r>
              <a:rPr lang="en-US" altLang="en-US" sz="3000" b="1" dirty="0" err="1" smtClean="0"/>
              <a:t>dan</a:t>
            </a:r>
            <a:r>
              <a:rPr lang="en-US" altLang="en-US" sz="3000" b="1" dirty="0" smtClean="0"/>
              <a:t> </a:t>
            </a:r>
            <a:r>
              <a:rPr lang="en-US" altLang="en-US" sz="3000" b="1" dirty="0" err="1" smtClean="0"/>
              <a:t>klik</a:t>
            </a:r>
            <a:r>
              <a:rPr lang="en-US" altLang="en-US" sz="3000" b="1" dirty="0" smtClean="0"/>
              <a:t> </a:t>
            </a:r>
            <a:r>
              <a:rPr lang="en-US" altLang="en-US" sz="3000" b="1" dirty="0" err="1" smtClean="0"/>
              <a:t>pada</a:t>
            </a:r>
            <a:r>
              <a:rPr lang="en-US" altLang="en-US" sz="3000" b="1" dirty="0" smtClean="0"/>
              <a:t> button </a:t>
            </a:r>
            <a:r>
              <a:rPr lang="en-US" altLang="en-US" sz="3000" b="1" dirty="0" err="1" smtClean="0"/>
              <a:t>tambah</a:t>
            </a:r>
            <a:r>
              <a:rPr lang="en-US" altLang="en-US" sz="3000" b="1" dirty="0" smtClean="0"/>
              <a:t> </a:t>
            </a:r>
            <a:r>
              <a:rPr lang="en-US" altLang="en-US" sz="3000" b="1" dirty="0" err="1" smtClean="0"/>
              <a:t>aktivitas</a:t>
            </a:r>
            <a:endParaRPr lang="en-US" altLang="en-US" sz="300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b="9121"/>
          <a:stretch/>
        </p:blipFill>
        <p:spPr>
          <a:xfrm>
            <a:off x="165203" y="2550221"/>
            <a:ext cx="6034987" cy="308503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b="5400"/>
          <a:stretch/>
        </p:blipFill>
        <p:spPr>
          <a:xfrm>
            <a:off x="6310985" y="2550221"/>
            <a:ext cx="5797610" cy="3085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7297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61010" y="277397"/>
            <a:ext cx="928878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charset="0"/>
                <a:ea typeface="Arial" charset="0"/>
                <a:cs typeface="Arial" charset="0"/>
              </a:rPr>
              <a:t>PETUNJUK TEKNIS SIMAWA</a:t>
            </a:r>
            <a:endParaRPr lang="en-US" sz="4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charset="0"/>
              <a:ea typeface="Arial" charset="0"/>
              <a:cs typeface="Arial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61010" y="1299845"/>
            <a:ext cx="10515600" cy="506096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en-US" sz="3000" b="1" dirty="0" err="1" smtClean="0"/>
              <a:t>Mahasiswa</a:t>
            </a:r>
            <a:r>
              <a:rPr lang="en-US" altLang="en-US" sz="3000" b="1" dirty="0" smtClean="0"/>
              <a:t> </a:t>
            </a:r>
            <a:r>
              <a:rPr lang="en-US" altLang="en-US" sz="3000" b="1" dirty="0" err="1" smtClean="0"/>
              <a:t>memilih</a:t>
            </a:r>
            <a:r>
              <a:rPr lang="en-US" altLang="en-US" sz="3000" b="1" dirty="0" smtClean="0"/>
              <a:t> menu </a:t>
            </a:r>
            <a:r>
              <a:rPr lang="en-US" altLang="en-US" sz="3000" b="1" dirty="0" err="1" smtClean="0"/>
              <a:t>aktivitas</a:t>
            </a:r>
            <a:r>
              <a:rPr lang="en-US" altLang="en-US" sz="3000" b="1" dirty="0" smtClean="0"/>
              <a:t> </a:t>
            </a:r>
            <a:r>
              <a:rPr lang="en-US" altLang="en-US" sz="3000" b="1" dirty="0" err="1" smtClean="0"/>
              <a:t>mahasiswa</a:t>
            </a:r>
            <a:r>
              <a:rPr lang="en-US" altLang="en-US" sz="3000" b="1" dirty="0" smtClean="0"/>
              <a:t> </a:t>
            </a:r>
            <a:r>
              <a:rPr lang="en-US" altLang="en-US" sz="3000" b="1" dirty="0" err="1" smtClean="0"/>
              <a:t>dan</a:t>
            </a:r>
            <a:r>
              <a:rPr lang="en-US" altLang="en-US" sz="3000" b="1" dirty="0" smtClean="0"/>
              <a:t> </a:t>
            </a:r>
            <a:r>
              <a:rPr lang="en-US" altLang="en-US" sz="3000" b="1" dirty="0" err="1" smtClean="0"/>
              <a:t>klik</a:t>
            </a:r>
            <a:r>
              <a:rPr lang="en-US" altLang="en-US" sz="3000" b="1" dirty="0" smtClean="0"/>
              <a:t> </a:t>
            </a:r>
            <a:r>
              <a:rPr lang="en-US" altLang="en-US" sz="3000" b="1" dirty="0" err="1" smtClean="0"/>
              <a:t>pada</a:t>
            </a:r>
            <a:r>
              <a:rPr lang="en-US" altLang="en-US" sz="3000" b="1" dirty="0" smtClean="0"/>
              <a:t> button </a:t>
            </a:r>
            <a:r>
              <a:rPr lang="en-US" altLang="en-US" sz="3000" b="1" dirty="0" err="1" smtClean="0"/>
              <a:t>tambah</a:t>
            </a:r>
            <a:r>
              <a:rPr lang="en-US" altLang="en-US" sz="3000" b="1" dirty="0" smtClean="0"/>
              <a:t> </a:t>
            </a:r>
            <a:r>
              <a:rPr lang="en-US" altLang="en-US" sz="3000" b="1" dirty="0" err="1" smtClean="0"/>
              <a:t>aktivitas</a:t>
            </a:r>
            <a:endParaRPr lang="en-US" altLang="en-US" sz="30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b="6227"/>
          <a:stretch/>
        </p:blipFill>
        <p:spPr>
          <a:xfrm>
            <a:off x="619760" y="1805941"/>
            <a:ext cx="8588036" cy="4529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87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61010" y="277397"/>
            <a:ext cx="928878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charset="0"/>
                <a:ea typeface="Arial" charset="0"/>
                <a:cs typeface="Arial" charset="0"/>
              </a:rPr>
              <a:t>PETUNJUK TEKNIS SIMAWA</a:t>
            </a:r>
            <a:endParaRPr lang="en-US" sz="4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charset="0"/>
              <a:ea typeface="Arial" charset="0"/>
              <a:cs typeface="Arial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61010" y="1299845"/>
            <a:ext cx="11277334" cy="847932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en-US" sz="3000" b="1" dirty="0" err="1" smtClean="0"/>
              <a:t>Mahasiswa</a:t>
            </a:r>
            <a:r>
              <a:rPr lang="en-US" altLang="en-US" sz="3000" b="1" dirty="0" smtClean="0"/>
              <a:t> </a:t>
            </a:r>
            <a:r>
              <a:rPr lang="en-US" altLang="en-US" sz="3000" b="1" dirty="0" err="1" smtClean="0"/>
              <a:t>memilih</a:t>
            </a:r>
            <a:r>
              <a:rPr lang="en-US" altLang="en-US" sz="3000" b="1" dirty="0" smtClean="0"/>
              <a:t> menu </a:t>
            </a:r>
            <a:r>
              <a:rPr lang="en-US" altLang="en-US" sz="3000" b="1" dirty="0" err="1" smtClean="0"/>
              <a:t>pada</a:t>
            </a:r>
            <a:r>
              <a:rPr lang="en-US" altLang="en-US" sz="3000" b="1" dirty="0" smtClean="0"/>
              <a:t> button </a:t>
            </a:r>
            <a:r>
              <a:rPr lang="en-US" altLang="en-US" sz="3000" b="1" dirty="0" err="1" smtClean="0"/>
              <a:t>klasifikasi</a:t>
            </a:r>
            <a:r>
              <a:rPr lang="en-US" altLang="en-US" sz="3000" b="1" dirty="0" smtClean="0"/>
              <a:t>, </a:t>
            </a:r>
            <a:r>
              <a:rPr lang="en-US" altLang="en-US" sz="3000" b="1" dirty="0" err="1" smtClean="0"/>
              <a:t>tingkat</a:t>
            </a:r>
            <a:r>
              <a:rPr lang="en-US" altLang="en-US" sz="3000" b="1" dirty="0" smtClean="0"/>
              <a:t>, </a:t>
            </a:r>
            <a:r>
              <a:rPr lang="en-US" altLang="en-US" sz="3000" b="1" dirty="0" err="1" smtClean="0"/>
              <a:t>dan</a:t>
            </a:r>
            <a:r>
              <a:rPr lang="en-US" altLang="en-US" sz="3000" b="1" dirty="0" smtClean="0"/>
              <a:t> </a:t>
            </a:r>
            <a:r>
              <a:rPr lang="en-US" altLang="en-US" sz="3000" b="1" dirty="0" err="1" smtClean="0"/>
              <a:t>prestasi</a:t>
            </a:r>
            <a:r>
              <a:rPr lang="en-US" altLang="en-US" sz="3000" b="1" dirty="0" smtClean="0"/>
              <a:t>/</a:t>
            </a:r>
            <a:r>
              <a:rPr lang="en-US" altLang="en-US" sz="3000" b="1" dirty="0" err="1" smtClean="0"/>
              <a:t>jabatan</a:t>
            </a:r>
            <a:r>
              <a:rPr lang="en-US" altLang="en-US" sz="3000" b="1" dirty="0" smtClean="0"/>
              <a:t>. </a:t>
            </a:r>
            <a:r>
              <a:rPr lang="en-US" altLang="en-US" sz="3000" b="1" dirty="0" err="1" smtClean="0"/>
              <a:t>Klasifikasi</a:t>
            </a:r>
            <a:r>
              <a:rPr lang="en-US" altLang="en-US" sz="3000" b="1" dirty="0" smtClean="0"/>
              <a:t> </a:t>
            </a:r>
            <a:r>
              <a:rPr lang="en-US" altLang="en-US" sz="3000" b="1" dirty="0" err="1" smtClean="0"/>
              <a:t>pertama</a:t>
            </a:r>
            <a:r>
              <a:rPr lang="en-US" altLang="en-US" sz="3000" b="1" dirty="0" smtClean="0"/>
              <a:t> </a:t>
            </a:r>
            <a:r>
              <a:rPr lang="en-US" altLang="en-US" sz="3000" b="1" dirty="0" err="1" smtClean="0"/>
              <a:t>adalah</a:t>
            </a:r>
            <a:r>
              <a:rPr lang="en-US" altLang="en-US" sz="3000" b="1" dirty="0" smtClean="0"/>
              <a:t> </a:t>
            </a:r>
            <a:r>
              <a:rPr lang="en-US" altLang="en-US" sz="3000" b="1" dirty="0" err="1" smtClean="0"/>
              <a:t>sertifikat</a:t>
            </a:r>
            <a:r>
              <a:rPr lang="en-US" altLang="en-US" sz="3000" b="1" dirty="0" smtClean="0"/>
              <a:t> professional (</a:t>
            </a:r>
            <a:r>
              <a:rPr lang="en-US" altLang="en-US" sz="3000" b="1" dirty="0" err="1" smtClean="0"/>
              <a:t>mahasiswa</a:t>
            </a:r>
            <a:r>
              <a:rPr lang="en-US" altLang="en-US" sz="3000" b="1" dirty="0" smtClean="0"/>
              <a:t> </a:t>
            </a:r>
            <a:r>
              <a:rPr lang="en-US" altLang="en-US" sz="3000" b="1" dirty="0" err="1" smtClean="0"/>
              <a:t>memperoleh</a:t>
            </a:r>
            <a:r>
              <a:rPr lang="en-US" altLang="en-US" sz="3000" b="1" dirty="0" smtClean="0"/>
              <a:t> </a:t>
            </a:r>
            <a:r>
              <a:rPr lang="en-US" altLang="en-US" sz="3000" b="1" dirty="0" err="1" smtClean="0"/>
              <a:t>pengakuan</a:t>
            </a:r>
            <a:r>
              <a:rPr lang="en-US" altLang="en-US" sz="3000" b="1" dirty="0" smtClean="0"/>
              <a:t> </a:t>
            </a:r>
            <a:r>
              <a:rPr lang="en-US" altLang="en-US" sz="3000" b="1" dirty="0" err="1" smtClean="0"/>
              <a:t>prestasi</a:t>
            </a:r>
            <a:r>
              <a:rPr lang="en-US" altLang="en-US" sz="3000" b="1" dirty="0" smtClean="0"/>
              <a:t> </a:t>
            </a:r>
            <a:r>
              <a:rPr lang="en-US" altLang="en-US" sz="3000" b="1" dirty="0" err="1" smtClean="0"/>
              <a:t>dari</a:t>
            </a:r>
            <a:r>
              <a:rPr lang="en-US" altLang="en-US" sz="3000" b="1" dirty="0" smtClean="0"/>
              <a:t> </a:t>
            </a:r>
            <a:r>
              <a:rPr lang="en-US" altLang="en-US" sz="3000" b="1" dirty="0" err="1" smtClean="0"/>
              <a:t>lembaga</a:t>
            </a:r>
            <a:r>
              <a:rPr lang="en-US" altLang="en-US" sz="3000" b="1" dirty="0" smtClean="0"/>
              <a:t> yang </a:t>
            </a:r>
            <a:r>
              <a:rPr lang="en-US" altLang="en-US" sz="3000" b="1" dirty="0" err="1" smtClean="0"/>
              <a:t>memberikan</a:t>
            </a:r>
            <a:r>
              <a:rPr lang="en-US" altLang="en-US" sz="3000" b="1" dirty="0" smtClean="0"/>
              <a:t> </a:t>
            </a:r>
            <a:r>
              <a:rPr lang="en-US" altLang="en-US" sz="3000" b="1" dirty="0" err="1" smtClean="0"/>
              <a:t>sertiifikasi</a:t>
            </a:r>
            <a:r>
              <a:rPr lang="en-US" altLang="en-US" sz="3000" b="1" dirty="0" smtClean="0"/>
              <a:t>). </a:t>
            </a:r>
            <a:r>
              <a:rPr lang="en-US" altLang="en-US" sz="3000" b="1" dirty="0" err="1" smtClean="0"/>
              <a:t>Untuk</a:t>
            </a:r>
            <a:r>
              <a:rPr lang="en-US" altLang="en-US" sz="3000" b="1" dirty="0" smtClean="0"/>
              <a:t> upload </a:t>
            </a:r>
            <a:r>
              <a:rPr lang="en-US" altLang="en-US" sz="3000" b="1" dirty="0" err="1" smtClean="0"/>
              <a:t>bukti-bukti</a:t>
            </a:r>
            <a:r>
              <a:rPr lang="en-US" altLang="en-US" sz="3000" b="1" dirty="0" smtClean="0"/>
              <a:t> </a:t>
            </a:r>
            <a:r>
              <a:rPr lang="en-US" altLang="en-US" sz="3000" b="1" dirty="0" err="1" smtClean="0"/>
              <a:t>terkait</a:t>
            </a:r>
            <a:r>
              <a:rPr lang="en-US" altLang="en-US" sz="3000" b="1" dirty="0" smtClean="0"/>
              <a:t> </a:t>
            </a:r>
            <a:r>
              <a:rPr lang="en-US" altLang="en-US" sz="3000" b="1" dirty="0" err="1" smtClean="0"/>
              <a:t>dapat</a:t>
            </a:r>
            <a:r>
              <a:rPr lang="en-US" altLang="en-US" sz="3000" b="1" dirty="0" smtClean="0"/>
              <a:t> di </a:t>
            </a:r>
            <a:r>
              <a:rPr lang="en-US" altLang="en-US" sz="3000" b="1" dirty="0" err="1" smtClean="0"/>
              <a:t>unggah</a:t>
            </a:r>
            <a:r>
              <a:rPr lang="en-US" altLang="en-US" sz="3000" b="1" dirty="0" smtClean="0"/>
              <a:t> </a:t>
            </a:r>
            <a:r>
              <a:rPr lang="en-US" altLang="en-US" sz="3000" b="1" dirty="0" err="1" smtClean="0"/>
              <a:t>pada</a:t>
            </a:r>
            <a:r>
              <a:rPr lang="en-US" altLang="en-US" sz="3000" b="1" dirty="0" smtClean="0"/>
              <a:t> </a:t>
            </a:r>
            <a:r>
              <a:rPr lang="en-US" altLang="en-US" sz="3000" b="1" dirty="0" err="1" smtClean="0"/>
              <a:t>bagian</a:t>
            </a:r>
            <a:r>
              <a:rPr lang="en-US" altLang="en-US" sz="3000" b="1" dirty="0" smtClean="0"/>
              <a:t> upload </a:t>
            </a:r>
            <a:r>
              <a:rPr lang="en-US" altLang="en-US" sz="3000" b="1" dirty="0" err="1" smtClean="0"/>
              <a:t>bukti</a:t>
            </a:r>
            <a:r>
              <a:rPr lang="en-US" altLang="en-US" sz="3000" b="1" dirty="0" smtClean="0"/>
              <a:t> </a:t>
            </a:r>
            <a:r>
              <a:rPr lang="en-US" altLang="en-US" sz="3000" b="1" dirty="0" err="1" smtClean="0"/>
              <a:t>dokumen</a:t>
            </a:r>
            <a:r>
              <a:rPr lang="en-US" altLang="en-US" sz="3000" b="1" dirty="0" smtClean="0"/>
              <a:t>.</a:t>
            </a:r>
            <a:endParaRPr lang="en-US" altLang="en-US" sz="300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b="8088"/>
          <a:stretch/>
        </p:blipFill>
        <p:spPr>
          <a:xfrm>
            <a:off x="461010" y="2339228"/>
            <a:ext cx="7856076" cy="4061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3535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61010" y="277397"/>
            <a:ext cx="928878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charset="0"/>
                <a:ea typeface="Arial" charset="0"/>
                <a:cs typeface="Arial" charset="0"/>
              </a:rPr>
              <a:t>PETUNJUK TEKNIS SIMAWA</a:t>
            </a:r>
            <a:endParaRPr lang="en-US" sz="4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charset="0"/>
              <a:ea typeface="Arial" charset="0"/>
              <a:cs typeface="Arial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61010" y="1108394"/>
            <a:ext cx="11277334" cy="1230769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en-US" sz="3000" b="1" dirty="0" err="1" smtClean="0"/>
              <a:t>Mahasiswa</a:t>
            </a:r>
            <a:r>
              <a:rPr lang="en-US" altLang="en-US" sz="3000" b="1" dirty="0" smtClean="0"/>
              <a:t> </a:t>
            </a:r>
            <a:r>
              <a:rPr lang="en-US" altLang="en-US" sz="3000" b="1" dirty="0" err="1" smtClean="0"/>
              <a:t>memilih</a:t>
            </a:r>
            <a:r>
              <a:rPr lang="en-US" altLang="en-US" sz="3000" b="1" dirty="0" smtClean="0"/>
              <a:t> menu </a:t>
            </a:r>
            <a:r>
              <a:rPr lang="en-US" altLang="en-US" sz="3000" b="1" dirty="0" err="1" smtClean="0"/>
              <a:t>pada</a:t>
            </a:r>
            <a:r>
              <a:rPr lang="en-US" altLang="en-US" sz="3000" b="1" dirty="0" smtClean="0"/>
              <a:t> button </a:t>
            </a:r>
            <a:r>
              <a:rPr lang="en-US" altLang="en-US" sz="3000" b="1" dirty="0" err="1" smtClean="0"/>
              <a:t>klasifikasi</a:t>
            </a:r>
            <a:r>
              <a:rPr lang="en-US" altLang="en-US" sz="3000" b="1" dirty="0" smtClean="0"/>
              <a:t>, </a:t>
            </a:r>
            <a:r>
              <a:rPr lang="en-US" altLang="en-US" sz="3000" b="1" dirty="0" err="1" smtClean="0"/>
              <a:t>tingkat</a:t>
            </a:r>
            <a:r>
              <a:rPr lang="en-US" altLang="en-US" sz="3000" b="1" dirty="0" smtClean="0"/>
              <a:t>, </a:t>
            </a:r>
            <a:r>
              <a:rPr lang="en-US" altLang="en-US" sz="3000" b="1" dirty="0" err="1" smtClean="0"/>
              <a:t>dan</a:t>
            </a:r>
            <a:r>
              <a:rPr lang="en-US" altLang="en-US" sz="3000" b="1" dirty="0" smtClean="0"/>
              <a:t> </a:t>
            </a:r>
            <a:r>
              <a:rPr lang="en-US" altLang="en-US" sz="3000" b="1" dirty="0" err="1" smtClean="0"/>
              <a:t>prestasi</a:t>
            </a:r>
            <a:r>
              <a:rPr lang="en-US" altLang="en-US" sz="3000" b="1" dirty="0" smtClean="0"/>
              <a:t>. </a:t>
            </a:r>
            <a:r>
              <a:rPr lang="en-US" altLang="en-US" sz="3000" b="1" dirty="0" err="1" smtClean="0"/>
              <a:t>Klasifikasi</a:t>
            </a:r>
            <a:r>
              <a:rPr lang="en-US" altLang="en-US" sz="3000" b="1" dirty="0" smtClean="0"/>
              <a:t> </a:t>
            </a:r>
            <a:r>
              <a:rPr lang="en-US" altLang="en-US" sz="3000" b="1" dirty="0" err="1" smtClean="0"/>
              <a:t>kedua</a:t>
            </a:r>
            <a:r>
              <a:rPr lang="en-US" altLang="en-US" sz="3000" b="1" dirty="0" smtClean="0"/>
              <a:t> </a:t>
            </a:r>
            <a:r>
              <a:rPr lang="en-US" altLang="en-US" sz="3000" b="1" dirty="0" err="1" smtClean="0"/>
              <a:t>adalah</a:t>
            </a:r>
            <a:r>
              <a:rPr lang="en-US" altLang="en-US" sz="3000" b="1" dirty="0" smtClean="0"/>
              <a:t> </a:t>
            </a:r>
            <a:r>
              <a:rPr lang="en-US" altLang="en-US" sz="3000" b="1" dirty="0" err="1" smtClean="0"/>
              <a:t>penghargaan</a:t>
            </a:r>
            <a:r>
              <a:rPr lang="en-US" altLang="en-US" sz="3000" b="1" dirty="0" smtClean="0"/>
              <a:t> </a:t>
            </a:r>
            <a:r>
              <a:rPr lang="en-US" altLang="en-US" sz="3000" b="1" dirty="0" err="1" smtClean="0"/>
              <a:t>dan</a:t>
            </a:r>
            <a:r>
              <a:rPr lang="en-US" altLang="en-US" sz="3000" b="1" dirty="0" smtClean="0"/>
              <a:t> </a:t>
            </a:r>
            <a:r>
              <a:rPr lang="en-US" altLang="en-US" sz="3000" b="1" dirty="0" err="1" smtClean="0"/>
              <a:t>prestasi</a:t>
            </a:r>
            <a:r>
              <a:rPr lang="en-US" altLang="en-US" sz="3000" b="1" dirty="0" smtClean="0"/>
              <a:t> (</a:t>
            </a:r>
            <a:r>
              <a:rPr lang="en-US" altLang="en-US" sz="3000" b="1" dirty="0" err="1" smtClean="0"/>
              <a:t>mahasiswa</a:t>
            </a:r>
            <a:r>
              <a:rPr lang="en-US" altLang="en-US" sz="3000" b="1" dirty="0" smtClean="0"/>
              <a:t> </a:t>
            </a:r>
            <a:r>
              <a:rPr lang="en-US" altLang="en-US" sz="3000" b="1" dirty="0" err="1" smtClean="0"/>
              <a:t>dapat</a:t>
            </a:r>
            <a:r>
              <a:rPr lang="en-US" altLang="en-US" sz="3000" b="1" dirty="0" smtClean="0"/>
              <a:t> </a:t>
            </a:r>
            <a:r>
              <a:rPr lang="en-US" altLang="en-US" sz="3000" b="1" dirty="0" err="1" smtClean="0"/>
              <a:t>memilih</a:t>
            </a:r>
            <a:r>
              <a:rPr lang="en-US" altLang="en-US" sz="3000" b="1" dirty="0" smtClean="0"/>
              <a:t> level/</a:t>
            </a:r>
            <a:r>
              <a:rPr lang="en-US" altLang="en-US" sz="3000" b="1" dirty="0" err="1" smtClean="0"/>
              <a:t>tingkat</a:t>
            </a:r>
            <a:r>
              <a:rPr lang="en-US" altLang="en-US" sz="3000" b="1" dirty="0" smtClean="0"/>
              <a:t> </a:t>
            </a:r>
            <a:r>
              <a:rPr lang="en-US" altLang="en-US" sz="3000" b="1" dirty="0" err="1" smtClean="0"/>
              <a:t>dan</a:t>
            </a:r>
            <a:r>
              <a:rPr lang="en-US" altLang="en-US" sz="3000" b="1" dirty="0" smtClean="0"/>
              <a:t> </a:t>
            </a:r>
            <a:r>
              <a:rPr lang="en-US" altLang="en-US" sz="3000" b="1" dirty="0" err="1" smtClean="0"/>
              <a:t>prestasi</a:t>
            </a:r>
            <a:r>
              <a:rPr lang="en-US" altLang="en-US" sz="3000" b="1" dirty="0" smtClean="0"/>
              <a:t>). </a:t>
            </a:r>
            <a:r>
              <a:rPr lang="en-US" altLang="en-US" sz="3000" b="1" dirty="0" err="1" smtClean="0"/>
              <a:t>Kategori</a:t>
            </a:r>
            <a:r>
              <a:rPr lang="en-US" altLang="en-US" sz="3000" b="1" dirty="0" smtClean="0"/>
              <a:t> </a:t>
            </a:r>
            <a:r>
              <a:rPr lang="en-US" altLang="en-US" sz="3000" b="1" dirty="0" err="1" smtClean="0"/>
              <a:t>prestasi</a:t>
            </a:r>
            <a:r>
              <a:rPr lang="en-US" altLang="en-US" sz="3000" b="1" dirty="0" smtClean="0"/>
              <a:t> </a:t>
            </a:r>
            <a:r>
              <a:rPr lang="en-US" altLang="en-US" sz="3000" b="1" dirty="0" err="1" smtClean="0"/>
              <a:t>terbagi</a:t>
            </a:r>
            <a:r>
              <a:rPr lang="en-US" altLang="en-US" sz="3000" b="1" dirty="0" smtClean="0"/>
              <a:t> </a:t>
            </a:r>
            <a:r>
              <a:rPr lang="en-US" altLang="en-US" sz="3000" b="1" dirty="0" err="1" smtClean="0"/>
              <a:t>atas</a:t>
            </a:r>
            <a:r>
              <a:rPr lang="en-US" altLang="en-US" sz="3000" b="1" dirty="0" smtClean="0"/>
              <a:t> even BELMAWA, even </a:t>
            </a:r>
            <a:r>
              <a:rPr lang="en-US" altLang="en-US" sz="3000" b="1" dirty="0" err="1" smtClean="0"/>
              <a:t>ko</a:t>
            </a:r>
            <a:r>
              <a:rPr lang="en-US" altLang="en-US" sz="3000" b="1" dirty="0" smtClean="0"/>
              <a:t> </a:t>
            </a:r>
            <a:r>
              <a:rPr lang="en-US" altLang="en-US" sz="3000" b="1" dirty="0" err="1" smtClean="0"/>
              <a:t>dan</a:t>
            </a:r>
            <a:r>
              <a:rPr lang="en-US" altLang="en-US" sz="3000" b="1" dirty="0" smtClean="0"/>
              <a:t> </a:t>
            </a:r>
            <a:r>
              <a:rPr lang="en-US" altLang="en-US" sz="3000" b="1" dirty="0" err="1" smtClean="0"/>
              <a:t>ekstrakurikuler</a:t>
            </a:r>
            <a:r>
              <a:rPr lang="en-US" altLang="en-US" sz="3000" b="1" dirty="0" smtClean="0"/>
              <a:t> </a:t>
            </a:r>
            <a:r>
              <a:rPr lang="en-US" altLang="en-US" sz="3000" b="1" dirty="0" err="1" smtClean="0"/>
              <a:t>mandiri</a:t>
            </a:r>
            <a:r>
              <a:rPr lang="en-US" altLang="en-US" sz="3000" b="1" dirty="0" smtClean="0"/>
              <a:t>, </a:t>
            </a:r>
            <a:r>
              <a:rPr lang="en-US" altLang="en-US" sz="3000" b="1" dirty="0" err="1" smtClean="0"/>
              <a:t>serta</a:t>
            </a:r>
            <a:r>
              <a:rPr lang="en-US" altLang="en-US" sz="3000" b="1" dirty="0" smtClean="0"/>
              <a:t> </a:t>
            </a:r>
            <a:r>
              <a:rPr lang="en-US" altLang="en-US" sz="3000" b="1" dirty="0" err="1" smtClean="0"/>
              <a:t>kegiatan</a:t>
            </a:r>
            <a:r>
              <a:rPr lang="en-US" altLang="en-US" sz="3000" b="1" dirty="0" smtClean="0"/>
              <a:t> non </a:t>
            </a:r>
            <a:r>
              <a:rPr lang="en-US" altLang="en-US" sz="3000" b="1" dirty="0" err="1" smtClean="0"/>
              <a:t>lomba</a:t>
            </a:r>
            <a:r>
              <a:rPr lang="en-US" altLang="en-US" sz="3000" b="1" dirty="0" smtClean="0"/>
              <a:t>.  </a:t>
            </a:r>
            <a:r>
              <a:rPr lang="en-US" altLang="en-US" sz="3000" b="1" dirty="0" err="1" smtClean="0"/>
              <a:t>Pada</a:t>
            </a:r>
            <a:r>
              <a:rPr lang="en-US" altLang="en-US" sz="3000" b="1" dirty="0" smtClean="0"/>
              <a:t> button </a:t>
            </a:r>
            <a:r>
              <a:rPr lang="en-US" altLang="en-US" sz="3000" b="1" dirty="0" err="1" smtClean="0"/>
              <a:t>deskripsi</a:t>
            </a:r>
            <a:r>
              <a:rPr lang="en-US" altLang="en-US" sz="3000" b="1" dirty="0" smtClean="0"/>
              <a:t> </a:t>
            </a:r>
            <a:r>
              <a:rPr lang="en-US" altLang="en-US" sz="3000" b="1" dirty="0" err="1" smtClean="0"/>
              <a:t>telah</a:t>
            </a:r>
            <a:r>
              <a:rPr lang="en-US" altLang="en-US" sz="3000" b="1" dirty="0" smtClean="0"/>
              <a:t> </a:t>
            </a:r>
            <a:r>
              <a:rPr lang="en-US" altLang="en-US" sz="3000" b="1" dirty="0" err="1" smtClean="0"/>
              <a:t>disediakan</a:t>
            </a:r>
            <a:r>
              <a:rPr lang="en-US" altLang="en-US" sz="3000" b="1" dirty="0" smtClean="0"/>
              <a:t> </a:t>
            </a:r>
            <a:r>
              <a:rPr lang="en-US" altLang="en-US" sz="3000" b="1" dirty="0" err="1" smtClean="0"/>
              <a:t>beberapa</a:t>
            </a:r>
            <a:r>
              <a:rPr lang="en-US" altLang="en-US" sz="3000" b="1" dirty="0" smtClean="0"/>
              <a:t> </a:t>
            </a:r>
            <a:r>
              <a:rPr lang="en-US" altLang="en-US" sz="3000" b="1" dirty="0" err="1" smtClean="0"/>
              <a:t>kategori</a:t>
            </a:r>
            <a:r>
              <a:rPr lang="en-US" altLang="en-US" sz="3000" b="1" dirty="0" smtClean="0"/>
              <a:t> </a:t>
            </a:r>
            <a:r>
              <a:rPr lang="en-US" altLang="en-US" sz="3000" b="1" dirty="0" err="1" smtClean="0"/>
              <a:t>deskripsi</a:t>
            </a:r>
            <a:r>
              <a:rPr lang="en-US" altLang="en-US" sz="3000" b="1" dirty="0" smtClean="0"/>
              <a:t> </a:t>
            </a:r>
            <a:r>
              <a:rPr lang="en-US" altLang="en-US" sz="3000" b="1" dirty="0" err="1" smtClean="0"/>
              <a:t>sesuai</a:t>
            </a:r>
            <a:r>
              <a:rPr lang="en-US" altLang="en-US" sz="3000" b="1" dirty="0" smtClean="0"/>
              <a:t> </a:t>
            </a:r>
            <a:r>
              <a:rPr lang="en-US" altLang="en-US" sz="3000" b="1" dirty="0" err="1" smtClean="0"/>
              <a:t>dengan</a:t>
            </a:r>
            <a:r>
              <a:rPr lang="en-US" altLang="en-US" sz="3000" b="1" dirty="0" smtClean="0"/>
              <a:t> </a:t>
            </a:r>
            <a:r>
              <a:rPr lang="en-US" altLang="en-US" sz="3000" b="1" dirty="0" err="1" smtClean="0"/>
              <a:t>jenis</a:t>
            </a:r>
            <a:r>
              <a:rPr lang="en-US" altLang="en-US" sz="3000" b="1" dirty="0" smtClean="0"/>
              <a:t> </a:t>
            </a:r>
            <a:r>
              <a:rPr lang="en-US" altLang="en-US" sz="3000" b="1" dirty="0" err="1" smtClean="0"/>
              <a:t>prestasi</a:t>
            </a:r>
            <a:r>
              <a:rPr lang="en-US" altLang="en-US" sz="3000" b="1" dirty="0" smtClean="0"/>
              <a:t> </a:t>
            </a:r>
            <a:r>
              <a:rPr lang="en-US" altLang="en-US" sz="3000" b="1" dirty="0" err="1" smtClean="0"/>
              <a:t>mahasiswa</a:t>
            </a:r>
            <a:r>
              <a:rPr lang="en-US" altLang="en-US" sz="3000" b="1" dirty="0" smtClean="0"/>
              <a:t>.  </a:t>
            </a:r>
            <a:r>
              <a:rPr lang="en-US" altLang="en-US" sz="3000" b="1" dirty="0" err="1" smtClean="0"/>
              <a:t>Untuk</a:t>
            </a:r>
            <a:r>
              <a:rPr lang="en-US" altLang="en-US" sz="3000" b="1" dirty="0" smtClean="0"/>
              <a:t> upload </a:t>
            </a:r>
            <a:r>
              <a:rPr lang="en-US" altLang="en-US" sz="3000" b="1" dirty="0" err="1" smtClean="0"/>
              <a:t>bukti-bukti</a:t>
            </a:r>
            <a:r>
              <a:rPr lang="en-US" altLang="en-US" sz="3000" b="1" dirty="0" smtClean="0"/>
              <a:t> </a:t>
            </a:r>
            <a:r>
              <a:rPr lang="en-US" altLang="en-US" sz="3000" b="1" dirty="0" err="1" smtClean="0"/>
              <a:t>terkait</a:t>
            </a:r>
            <a:r>
              <a:rPr lang="en-US" altLang="en-US" sz="3000" b="1" dirty="0" smtClean="0"/>
              <a:t> </a:t>
            </a:r>
            <a:r>
              <a:rPr lang="en-US" altLang="en-US" sz="3000" b="1" dirty="0" err="1" smtClean="0"/>
              <a:t>dapat</a:t>
            </a:r>
            <a:r>
              <a:rPr lang="en-US" altLang="en-US" sz="3000" b="1" dirty="0" smtClean="0"/>
              <a:t> di </a:t>
            </a:r>
            <a:r>
              <a:rPr lang="en-US" altLang="en-US" sz="3000" b="1" dirty="0" err="1" smtClean="0"/>
              <a:t>unggah</a:t>
            </a:r>
            <a:r>
              <a:rPr lang="en-US" altLang="en-US" sz="3000" b="1" dirty="0" smtClean="0"/>
              <a:t> </a:t>
            </a:r>
            <a:r>
              <a:rPr lang="en-US" altLang="en-US" sz="3000" b="1" dirty="0" err="1" smtClean="0"/>
              <a:t>pada</a:t>
            </a:r>
            <a:r>
              <a:rPr lang="en-US" altLang="en-US" sz="3000" b="1" dirty="0" smtClean="0"/>
              <a:t> </a:t>
            </a:r>
            <a:r>
              <a:rPr lang="en-US" altLang="en-US" sz="3000" b="1" dirty="0" err="1" smtClean="0"/>
              <a:t>bagian</a:t>
            </a:r>
            <a:r>
              <a:rPr lang="en-US" altLang="en-US" sz="3000" b="1" dirty="0" smtClean="0"/>
              <a:t> upload </a:t>
            </a:r>
            <a:r>
              <a:rPr lang="en-US" altLang="en-US" sz="3000" b="1" dirty="0" err="1" smtClean="0"/>
              <a:t>bukti</a:t>
            </a:r>
            <a:r>
              <a:rPr lang="en-US" altLang="en-US" sz="3000" b="1" dirty="0" smtClean="0"/>
              <a:t> </a:t>
            </a:r>
            <a:r>
              <a:rPr lang="en-US" altLang="en-US" sz="3000" b="1" dirty="0" err="1" smtClean="0"/>
              <a:t>dokumen</a:t>
            </a:r>
            <a:r>
              <a:rPr lang="en-US" altLang="en-US" sz="3000" b="1" dirty="0" smtClean="0"/>
              <a:t>.</a:t>
            </a:r>
            <a:endParaRPr lang="en-US" altLang="en-US" sz="30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b="7881"/>
          <a:stretch/>
        </p:blipFill>
        <p:spPr>
          <a:xfrm>
            <a:off x="617709" y="2339163"/>
            <a:ext cx="7674291" cy="3976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4769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61010" y="277397"/>
            <a:ext cx="928878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charset="0"/>
                <a:ea typeface="Arial" charset="0"/>
                <a:cs typeface="Arial" charset="0"/>
              </a:rPr>
              <a:t>PETUNJUK TEKNIS SIMAWA</a:t>
            </a:r>
            <a:endParaRPr lang="en-US" sz="4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charset="0"/>
              <a:ea typeface="Arial" charset="0"/>
              <a:cs typeface="Arial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61010" y="1299845"/>
            <a:ext cx="11277334" cy="847932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en-US" sz="3000" b="1" dirty="0" err="1" smtClean="0"/>
              <a:t>Mahasiswa</a:t>
            </a:r>
            <a:r>
              <a:rPr lang="en-US" altLang="en-US" sz="3000" b="1" dirty="0" smtClean="0"/>
              <a:t> </a:t>
            </a:r>
            <a:r>
              <a:rPr lang="en-US" altLang="en-US" sz="3000" b="1" dirty="0" err="1" smtClean="0"/>
              <a:t>memilih</a:t>
            </a:r>
            <a:r>
              <a:rPr lang="en-US" altLang="en-US" sz="3000" b="1" dirty="0" smtClean="0"/>
              <a:t> menu </a:t>
            </a:r>
            <a:r>
              <a:rPr lang="en-US" altLang="en-US" sz="3000" b="1" dirty="0" err="1" smtClean="0"/>
              <a:t>pada</a:t>
            </a:r>
            <a:r>
              <a:rPr lang="en-US" altLang="en-US" sz="3000" b="1" dirty="0" smtClean="0"/>
              <a:t> button </a:t>
            </a:r>
            <a:r>
              <a:rPr lang="en-US" altLang="en-US" sz="3000" b="1" dirty="0" err="1" smtClean="0"/>
              <a:t>klasifikasi</a:t>
            </a:r>
            <a:r>
              <a:rPr lang="en-US" altLang="en-US" sz="3000" b="1" dirty="0" smtClean="0"/>
              <a:t>, </a:t>
            </a:r>
            <a:r>
              <a:rPr lang="en-US" altLang="en-US" sz="3000" b="1" dirty="0" err="1" smtClean="0"/>
              <a:t>tingkat</a:t>
            </a:r>
            <a:r>
              <a:rPr lang="en-US" altLang="en-US" sz="3000" b="1" dirty="0" smtClean="0"/>
              <a:t>, </a:t>
            </a:r>
            <a:r>
              <a:rPr lang="en-US" altLang="en-US" sz="3000" b="1" dirty="0" err="1" smtClean="0"/>
              <a:t>dan</a:t>
            </a:r>
            <a:r>
              <a:rPr lang="en-US" altLang="en-US" sz="3000" b="1" dirty="0" smtClean="0"/>
              <a:t> </a:t>
            </a:r>
            <a:r>
              <a:rPr lang="en-US" altLang="en-US" sz="3000" b="1" dirty="0" err="1" smtClean="0"/>
              <a:t>prestasi</a:t>
            </a:r>
            <a:r>
              <a:rPr lang="en-US" altLang="en-US" sz="3000" b="1" dirty="0" smtClean="0"/>
              <a:t>. </a:t>
            </a:r>
            <a:r>
              <a:rPr lang="en-US" altLang="en-US" sz="3000" b="1" dirty="0" err="1" smtClean="0"/>
              <a:t>Klasifikasi</a:t>
            </a:r>
            <a:r>
              <a:rPr lang="en-US" altLang="en-US" sz="3000" b="1" dirty="0" smtClean="0"/>
              <a:t> </a:t>
            </a:r>
            <a:r>
              <a:rPr lang="en-US" altLang="en-US" sz="3000" b="1" dirty="0" err="1" smtClean="0"/>
              <a:t>ketiga</a:t>
            </a:r>
            <a:r>
              <a:rPr lang="en-US" altLang="en-US" sz="3000" b="1" dirty="0" smtClean="0"/>
              <a:t> </a:t>
            </a:r>
            <a:r>
              <a:rPr lang="en-US" altLang="en-US" sz="3000" b="1" dirty="0" err="1" smtClean="0"/>
              <a:t>adalah</a:t>
            </a:r>
            <a:r>
              <a:rPr lang="en-US" altLang="en-US" sz="3000" b="1" dirty="0" smtClean="0"/>
              <a:t> program </a:t>
            </a:r>
            <a:r>
              <a:rPr lang="en-US" altLang="en-US" sz="3000" b="1" dirty="0" err="1" smtClean="0"/>
              <a:t>pengembangan</a:t>
            </a:r>
            <a:r>
              <a:rPr lang="en-US" altLang="en-US" sz="3000" b="1" dirty="0" smtClean="0"/>
              <a:t> </a:t>
            </a:r>
            <a:r>
              <a:rPr lang="en-US" altLang="en-US" sz="3000" b="1" dirty="0" err="1" smtClean="0"/>
              <a:t>diri</a:t>
            </a:r>
            <a:r>
              <a:rPr lang="en-US" altLang="en-US" sz="3000" b="1" dirty="0" smtClean="0"/>
              <a:t>. </a:t>
            </a:r>
            <a:r>
              <a:rPr lang="en-US" altLang="en-US" sz="3000" b="1" dirty="0" err="1" smtClean="0"/>
              <a:t>Untuk</a:t>
            </a:r>
            <a:r>
              <a:rPr lang="en-US" altLang="en-US" sz="3000" b="1" dirty="0" smtClean="0"/>
              <a:t> upload </a:t>
            </a:r>
            <a:r>
              <a:rPr lang="en-US" altLang="en-US" sz="3000" b="1" dirty="0" err="1" smtClean="0"/>
              <a:t>bukti-bukti</a:t>
            </a:r>
            <a:r>
              <a:rPr lang="en-US" altLang="en-US" sz="3000" b="1" dirty="0" smtClean="0"/>
              <a:t> </a:t>
            </a:r>
            <a:r>
              <a:rPr lang="en-US" altLang="en-US" sz="3000" b="1" dirty="0" err="1" smtClean="0"/>
              <a:t>terkait</a:t>
            </a:r>
            <a:r>
              <a:rPr lang="en-US" altLang="en-US" sz="3000" b="1" dirty="0" smtClean="0"/>
              <a:t> </a:t>
            </a:r>
            <a:r>
              <a:rPr lang="en-US" altLang="en-US" sz="3000" b="1" dirty="0" err="1" smtClean="0"/>
              <a:t>dapat</a:t>
            </a:r>
            <a:r>
              <a:rPr lang="en-US" altLang="en-US" sz="3000" b="1" dirty="0" smtClean="0"/>
              <a:t> di </a:t>
            </a:r>
            <a:r>
              <a:rPr lang="en-US" altLang="en-US" sz="3000" b="1" dirty="0" err="1" smtClean="0"/>
              <a:t>unggah</a:t>
            </a:r>
            <a:r>
              <a:rPr lang="en-US" altLang="en-US" sz="3000" b="1" dirty="0" smtClean="0"/>
              <a:t> </a:t>
            </a:r>
            <a:r>
              <a:rPr lang="en-US" altLang="en-US" sz="3000" b="1" dirty="0" err="1" smtClean="0"/>
              <a:t>pada</a:t>
            </a:r>
            <a:r>
              <a:rPr lang="en-US" altLang="en-US" sz="3000" b="1" dirty="0" smtClean="0"/>
              <a:t> </a:t>
            </a:r>
            <a:r>
              <a:rPr lang="en-US" altLang="en-US" sz="3000" b="1" dirty="0" err="1" smtClean="0"/>
              <a:t>bagian</a:t>
            </a:r>
            <a:r>
              <a:rPr lang="en-US" altLang="en-US" sz="3000" b="1" dirty="0" smtClean="0"/>
              <a:t> upload </a:t>
            </a:r>
            <a:r>
              <a:rPr lang="en-US" altLang="en-US" sz="3000" b="1" dirty="0" err="1" smtClean="0"/>
              <a:t>bukti</a:t>
            </a:r>
            <a:r>
              <a:rPr lang="en-US" altLang="en-US" sz="3000" b="1" dirty="0" smtClean="0"/>
              <a:t> </a:t>
            </a:r>
            <a:r>
              <a:rPr lang="en-US" altLang="en-US" sz="3000" b="1" dirty="0" err="1" smtClean="0"/>
              <a:t>dokumen</a:t>
            </a:r>
            <a:r>
              <a:rPr lang="en-US" altLang="en-US" sz="3000" b="1" dirty="0" smtClean="0"/>
              <a:t>.</a:t>
            </a:r>
            <a:endParaRPr lang="en-US" altLang="en-US" sz="30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b="5400"/>
          <a:stretch/>
        </p:blipFill>
        <p:spPr>
          <a:xfrm>
            <a:off x="610146" y="2147777"/>
            <a:ext cx="7952607" cy="4231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6612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61010" y="277397"/>
            <a:ext cx="928878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charset="0"/>
                <a:ea typeface="Arial" charset="0"/>
                <a:cs typeface="Arial" charset="0"/>
              </a:rPr>
              <a:t>PETUNJUK TEKNIS SIMAWA</a:t>
            </a:r>
            <a:endParaRPr lang="en-US" sz="4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charset="0"/>
              <a:ea typeface="Arial" charset="0"/>
              <a:cs typeface="Arial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61010" y="1299845"/>
            <a:ext cx="11277334" cy="847932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en-US" sz="3000" b="1" dirty="0" err="1" smtClean="0"/>
              <a:t>Mahasiswa</a:t>
            </a:r>
            <a:r>
              <a:rPr lang="en-US" altLang="en-US" sz="3000" b="1" dirty="0" smtClean="0"/>
              <a:t> </a:t>
            </a:r>
            <a:r>
              <a:rPr lang="en-US" altLang="en-US" sz="3000" b="1" dirty="0" err="1" smtClean="0"/>
              <a:t>memilih</a:t>
            </a:r>
            <a:r>
              <a:rPr lang="en-US" altLang="en-US" sz="3000" b="1" dirty="0" smtClean="0"/>
              <a:t> menu </a:t>
            </a:r>
            <a:r>
              <a:rPr lang="en-US" altLang="en-US" sz="3000" b="1" dirty="0" err="1" smtClean="0"/>
              <a:t>pada</a:t>
            </a:r>
            <a:r>
              <a:rPr lang="en-US" altLang="en-US" sz="3000" b="1" dirty="0" smtClean="0"/>
              <a:t> button </a:t>
            </a:r>
            <a:r>
              <a:rPr lang="en-US" altLang="en-US" sz="3000" b="1" dirty="0" err="1" smtClean="0"/>
              <a:t>klasifikasi</a:t>
            </a:r>
            <a:r>
              <a:rPr lang="en-US" altLang="en-US" sz="3000" b="1" dirty="0" smtClean="0"/>
              <a:t>, </a:t>
            </a:r>
            <a:r>
              <a:rPr lang="en-US" altLang="en-US" sz="3000" b="1" dirty="0" err="1" smtClean="0"/>
              <a:t>tingkat</a:t>
            </a:r>
            <a:r>
              <a:rPr lang="en-US" altLang="en-US" sz="3000" b="1" dirty="0" smtClean="0"/>
              <a:t>, </a:t>
            </a:r>
            <a:r>
              <a:rPr lang="en-US" altLang="en-US" sz="3000" b="1" dirty="0" err="1" smtClean="0"/>
              <a:t>dan</a:t>
            </a:r>
            <a:r>
              <a:rPr lang="en-US" altLang="en-US" sz="3000" b="1" dirty="0" smtClean="0"/>
              <a:t> </a:t>
            </a:r>
            <a:r>
              <a:rPr lang="en-US" altLang="en-US" sz="3000" b="1" dirty="0" err="1" smtClean="0"/>
              <a:t>prestasi</a:t>
            </a:r>
            <a:r>
              <a:rPr lang="en-US" altLang="en-US" sz="3000" b="1" dirty="0" smtClean="0"/>
              <a:t>. </a:t>
            </a:r>
            <a:r>
              <a:rPr lang="en-US" altLang="en-US" sz="3000" b="1" dirty="0" err="1" smtClean="0"/>
              <a:t>Klasifikasi</a:t>
            </a:r>
            <a:r>
              <a:rPr lang="en-US" altLang="en-US" sz="3000" b="1" dirty="0" smtClean="0"/>
              <a:t> </a:t>
            </a:r>
            <a:r>
              <a:rPr lang="en-US" altLang="en-US" sz="3000" b="1" dirty="0" err="1" smtClean="0"/>
              <a:t>keempat</a:t>
            </a:r>
            <a:r>
              <a:rPr lang="en-US" altLang="en-US" sz="3000" b="1" dirty="0" smtClean="0"/>
              <a:t> </a:t>
            </a:r>
            <a:r>
              <a:rPr lang="en-US" altLang="en-US" sz="3000" b="1" dirty="0" err="1" smtClean="0"/>
              <a:t>adalah</a:t>
            </a:r>
            <a:r>
              <a:rPr lang="en-US" altLang="en-US" sz="3000" b="1" dirty="0" smtClean="0"/>
              <a:t> </a:t>
            </a:r>
            <a:r>
              <a:rPr lang="en-US" altLang="en-US" sz="3000" b="1" dirty="0" err="1" smtClean="0"/>
              <a:t>aktivitas</a:t>
            </a:r>
            <a:r>
              <a:rPr lang="en-US" altLang="en-US" sz="3000" b="1" dirty="0" smtClean="0"/>
              <a:t> </a:t>
            </a:r>
            <a:r>
              <a:rPr lang="en-US" altLang="en-US" sz="3000" b="1" dirty="0" err="1" smtClean="0"/>
              <a:t>ilmiah</a:t>
            </a:r>
            <a:r>
              <a:rPr lang="en-US" altLang="en-US" sz="3000" b="1" dirty="0"/>
              <a:t> </a:t>
            </a:r>
            <a:r>
              <a:rPr lang="en-US" altLang="en-US" sz="3000" b="1" dirty="0" smtClean="0"/>
              <a:t>(</a:t>
            </a:r>
            <a:r>
              <a:rPr lang="en-US" altLang="en-US" sz="3000" b="1" dirty="0" err="1" smtClean="0"/>
              <a:t>prestasi</a:t>
            </a:r>
            <a:r>
              <a:rPr lang="en-US" altLang="en-US" sz="3000" b="1" dirty="0" smtClean="0"/>
              <a:t> </a:t>
            </a:r>
            <a:r>
              <a:rPr lang="en-US" altLang="en-US" sz="3000" b="1" dirty="0" err="1" smtClean="0"/>
              <a:t>kegiatan</a:t>
            </a:r>
            <a:r>
              <a:rPr lang="en-US" altLang="en-US" sz="3000" b="1" dirty="0" smtClean="0"/>
              <a:t> </a:t>
            </a:r>
            <a:r>
              <a:rPr lang="en-US" altLang="en-US" sz="3000" b="1" dirty="0" err="1" smtClean="0"/>
              <a:t>ilmiah</a:t>
            </a:r>
            <a:r>
              <a:rPr lang="en-US" altLang="en-US" sz="3000" b="1" dirty="0" smtClean="0"/>
              <a:t> </a:t>
            </a:r>
            <a:r>
              <a:rPr lang="en-US" altLang="en-US" sz="3000" b="1" dirty="0" err="1" smtClean="0"/>
              <a:t>mahasiswa</a:t>
            </a:r>
            <a:r>
              <a:rPr lang="en-US" altLang="en-US" sz="3000" b="1" dirty="0" smtClean="0"/>
              <a:t> </a:t>
            </a:r>
            <a:r>
              <a:rPr lang="en-US" altLang="en-US" sz="3000" b="1" dirty="0" err="1" smtClean="0"/>
              <a:t>dalam</a:t>
            </a:r>
            <a:r>
              <a:rPr lang="en-US" altLang="en-US" sz="3000" b="1" dirty="0" smtClean="0"/>
              <a:t> </a:t>
            </a:r>
            <a:r>
              <a:rPr lang="en-US" altLang="en-US" sz="3000" b="1" dirty="0" err="1" smtClean="0"/>
              <a:t>setiap</a:t>
            </a:r>
            <a:r>
              <a:rPr lang="en-US" altLang="en-US" sz="3000" b="1" dirty="0" smtClean="0"/>
              <a:t> even </a:t>
            </a:r>
            <a:r>
              <a:rPr lang="en-US" altLang="en-US" sz="3000" b="1" dirty="0" err="1" smtClean="0"/>
              <a:t>diluar</a:t>
            </a:r>
            <a:r>
              <a:rPr lang="en-US" altLang="en-US" sz="3000" b="1" dirty="0" smtClean="0"/>
              <a:t>  </a:t>
            </a:r>
            <a:r>
              <a:rPr lang="en-US" altLang="en-US" sz="3000" b="1" dirty="0" err="1" smtClean="0"/>
              <a:t>kegiatan</a:t>
            </a:r>
            <a:r>
              <a:rPr lang="en-US" altLang="en-US" sz="3000" b="1" dirty="0" smtClean="0"/>
              <a:t>/even </a:t>
            </a:r>
            <a:r>
              <a:rPr lang="en-US" altLang="en-US" sz="3000" b="1" dirty="0"/>
              <a:t>BELMAWA, </a:t>
            </a:r>
            <a:r>
              <a:rPr lang="en-US" altLang="en-US" sz="3000" b="1" dirty="0" smtClean="0"/>
              <a:t>even/</a:t>
            </a:r>
            <a:r>
              <a:rPr lang="en-US" altLang="en-US" sz="3000" b="1" dirty="0" err="1" smtClean="0"/>
              <a:t>kegiatan</a:t>
            </a:r>
            <a:r>
              <a:rPr lang="en-US" altLang="en-US" sz="3000" b="1" dirty="0" smtClean="0"/>
              <a:t> </a:t>
            </a:r>
            <a:r>
              <a:rPr lang="en-US" altLang="en-US" sz="3000" b="1" dirty="0" err="1"/>
              <a:t>ko</a:t>
            </a:r>
            <a:r>
              <a:rPr lang="en-US" altLang="en-US" sz="3000" b="1" dirty="0"/>
              <a:t> </a:t>
            </a:r>
            <a:r>
              <a:rPr lang="en-US" altLang="en-US" sz="3000" b="1" dirty="0" err="1"/>
              <a:t>dan</a:t>
            </a:r>
            <a:r>
              <a:rPr lang="en-US" altLang="en-US" sz="3000" b="1" dirty="0"/>
              <a:t> </a:t>
            </a:r>
            <a:r>
              <a:rPr lang="en-US" altLang="en-US" sz="3000" b="1" dirty="0" err="1"/>
              <a:t>ekstrakurikuler</a:t>
            </a:r>
            <a:r>
              <a:rPr lang="en-US" altLang="en-US" sz="3000" b="1" dirty="0"/>
              <a:t> </a:t>
            </a:r>
            <a:r>
              <a:rPr lang="en-US" altLang="en-US" sz="3000" b="1" dirty="0" err="1"/>
              <a:t>mandiri</a:t>
            </a:r>
            <a:r>
              <a:rPr lang="en-US" altLang="en-US" sz="3000" b="1" dirty="0"/>
              <a:t>, </a:t>
            </a:r>
            <a:r>
              <a:rPr lang="en-US" altLang="en-US" sz="3000" b="1" dirty="0" err="1"/>
              <a:t>serta</a:t>
            </a:r>
            <a:r>
              <a:rPr lang="en-US" altLang="en-US" sz="3000" b="1" dirty="0"/>
              <a:t> </a:t>
            </a:r>
            <a:r>
              <a:rPr lang="en-US" altLang="en-US" sz="3000" b="1" dirty="0" err="1"/>
              <a:t>kegiatan</a:t>
            </a:r>
            <a:r>
              <a:rPr lang="en-US" altLang="en-US" sz="3000" b="1" dirty="0"/>
              <a:t> non </a:t>
            </a:r>
            <a:r>
              <a:rPr lang="en-US" altLang="en-US" sz="3000" b="1" dirty="0" err="1" smtClean="0"/>
              <a:t>lomba</a:t>
            </a:r>
            <a:r>
              <a:rPr lang="en-US" altLang="en-US" sz="3000" b="1" dirty="0" smtClean="0"/>
              <a:t>). </a:t>
            </a:r>
            <a:r>
              <a:rPr lang="en-US" altLang="en-US" sz="3000" b="1" dirty="0" err="1" smtClean="0"/>
              <a:t>Untuk</a:t>
            </a:r>
            <a:r>
              <a:rPr lang="en-US" altLang="en-US" sz="3000" b="1" dirty="0" smtClean="0"/>
              <a:t> upload </a:t>
            </a:r>
            <a:r>
              <a:rPr lang="en-US" altLang="en-US" sz="3000" b="1" dirty="0" err="1" smtClean="0"/>
              <a:t>bukti-bukti</a:t>
            </a:r>
            <a:r>
              <a:rPr lang="en-US" altLang="en-US" sz="3000" b="1" dirty="0" smtClean="0"/>
              <a:t> </a:t>
            </a:r>
            <a:r>
              <a:rPr lang="en-US" altLang="en-US" sz="3000" b="1" dirty="0" err="1" smtClean="0"/>
              <a:t>terkait</a:t>
            </a:r>
            <a:r>
              <a:rPr lang="en-US" altLang="en-US" sz="3000" b="1" dirty="0" smtClean="0"/>
              <a:t> </a:t>
            </a:r>
            <a:r>
              <a:rPr lang="en-US" altLang="en-US" sz="3000" b="1" dirty="0" err="1" smtClean="0"/>
              <a:t>dapat</a:t>
            </a:r>
            <a:r>
              <a:rPr lang="en-US" altLang="en-US" sz="3000" b="1" dirty="0" smtClean="0"/>
              <a:t> di </a:t>
            </a:r>
            <a:r>
              <a:rPr lang="en-US" altLang="en-US" sz="3000" b="1" dirty="0" err="1" smtClean="0"/>
              <a:t>unggah</a:t>
            </a:r>
            <a:r>
              <a:rPr lang="en-US" altLang="en-US" sz="3000" b="1" dirty="0" smtClean="0"/>
              <a:t> </a:t>
            </a:r>
            <a:r>
              <a:rPr lang="en-US" altLang="en-US" sz="3000" b="1" dirty="0" err="1" smtClean="0"/>
              <a:t>pada</a:t>
            </a:r>
            <a:r>
              <a:rPr lang="en-US" altLang="en-US" sz="3000" b="1" dirty="0" smtClean="0"/>
              <a:t> </a:t>
            </a:r>
            <a:r>
              <a:rPr lang="en-US" altLang="en-US" sz="3000" b="1" dirty="0" err="1" smtClean="0"/>
              <a:t>bagian</a:t>
            </a:r>
            <a:r>
              <a:rPr lang="en-US" altLang="en-US" sz="3000" b="1" dirty="0" smtClean="0"/>
              <a:t> upload </a:t>
            </a:r>
            <a:r>
              <a:rPr lang="en-US" altLang="en-US" sz="3000" b="1" dirty="0" err="1" smtClean="0"/>
              <a:t>bukti</a:t>
            </a:r>
            <a:r>
              <a:rPr lang="en-US" altLang="en-US" sz="3000" b="1" dirty="0" smtClean="0"/>
              <a:t> </a:t>
            </a:r>
            <a:r>
              <a:rPr lang="en-US" altLang="en-US" sz="3000" b="1" dirty="0" err="1" smtClean="0"/>
              <a:t>dokumen</a:t>
            </a:r>
            <a:r>
              <a:rPr lang="en-US" altLang="en-US" sz="3000" b="1" dirty="0" smtClean="0"/>
              <a:t>.</a:t>
            </a:r>
            <a:endParaRPr lang="en-US" altLang="en-US" sz="30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b="6020"/>
          <a:stretch/>
        </p:blipFill>
        <p:spPr>
          <a:xfrm>
            <a:off x="461011" y="2147777"/>
            <a:ext cx="8002506" cy="4230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0998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Segoe UI"/>
        <a:ea typeface=""/>
        <a:cs typeface=""/>
      </a:majorFont>
      <a:minorFont>
        <a:latin typeface="Segoe U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17810</TotalTime>
  <Words>279</Words>
  <Application>Microsoft Office PowerPoint</Application>
  <PresentationFormat>Widescreen</PresentationFormat>
  <Paragraphs>30</Paragraphs>
  <Slides>10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Arial</vt:lpstr>
      <vt:lpstr>Calibri</vt:lpstr>
      <vt:lpstr>Gisha</vt:lpstr>
      <vt:lpstr>Segoe UI</vt:lpstr>
      <vt:lpstr>Segoe UI Black</vt:lpstr>
      <vt:lpstr>Segoe UI Emoji</vt:lpstr>
      <vt:lpstr>Segoe UI Historic</vt:lpstr>
      <vt:lpstr>Segoe UI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My Windows</dc:creator>
  <cp:lastModifiedBy>Windows User</cp:lastModifiedBy>
  <cp:revision>298</cp:revision>
  <dcterms:created xsi:type="dcterms:W3CDTF">2018-05-08T06:50:11Z</dcterms:created>
  <dcterms:modified xsi:type="dcterms:W3CDTF">2019-11-06T02:23:37Z</dcterms:modified>
</cp:coreProperties>
</file>