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1" r:id="rId3"/>
  </p:sldMasterIdLst>
  <p:notesMasterIdLst>
    <p:notesMasterId r:id="rId19"/>
  </p:notesMasterIdLst>
  <p:sldIdLst>
    <p:sldId id="652" r:id="rId4"/>
    <p:sldId id="791" r:id="rId5"/>
    <p:sldId id="788" r:id="rId6"/>
    <p:sldId id="792" r:id="rId7"/>
    <p:sldId id="802" r:id="rId8"/>
    <p:sldId id="793" r:id="rId9"/>
    <p:sldId id="801" r:id="rId10"/>
    <p:sldId id="796" r:id="rId11"/>
    <p:sldId id="797" r:id="rId12"/>
    <p:sldId id="798" r:id="rId13"/>
    <p:sldId id="799" r:id="rId14"/>
    <p:sldId id="800" r:id="rId15"/>
    <p:sldId id="795" r:id="rId16"/>
    <p:sldId id="794" r:id="rId17"/>
    <p:sldId id="30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3" autoAdjust="0"/>
    <p:restoredTop sz="94660"/>
  </p:normalViewPr>
  <p:slideViewPr>
    <p:cSldViewPr snapToGrid="0">
      <p:cViewPr varScale="1">
        <p:scale>
          <a:sx n="47" d="100"/>
          <a:sy n="47" d="100"/>
        </p:scale>
        <p:origin x="48" y="10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80987B-67F5-4ED6-BD56-A1C2092DABC9}" type="doc">
      <dgm:prSet loTypeId="urn:microsoft.com/office/officeart/2005/8/layout/vList3" loCatId="list" qsTypeId="urn:microsoft.com/office/officeart/2005/8/quickstyle/simple5" qsCatId="simple" csTypeId="urn:microsoft.com/office/officeart/2005/8/colors/accent1_2" csCatId="accent1" phldr="1"/>
      <dgm:spPr/>
    </dgm:pt>
    <dgm:pt modelId="{B27903EC-083A-45D5-8E49-6F42FE22E9C7}">
      <dgm:prSet custT="1"/>
      <dgm:spPr/>
      <dgm:t>
        <a:bodyPr/>
        <a:lstStyle/>
        <a:p>
          <a:pPr rtl="0"/>
          <a:r>
            <a:rPr lang="nb-NO" sz="2400" dirty="0" smtClean="0"/>
            <a:t>Alur Proses Sertifikasi</a:t>
          </a:r>
          <a:endParaRPr lang="nb-NO" sz="2400" dirty="0"/>
        </a:p>
      </dgm:t>
    </dgm:pt>
    <dgm:pt modelId="{1457C2EA-BFC9-401F-866A-1BBFC1625AC3}" type="parTrans" cxnId="{D78FC2F9-D386-422E-84B0-76502393E9D2}">
      <dgm:prSet/>
      <dgm:spPr/>
      <dgm:t>
        <a:bodyPr/>
        <a:lstStyle/>
        <a:p>
          <a:endParaRPr lang="en-US" sz="1400"/>
        </a:p>
      </dgm:t>
    </dgm:pt>
    <dgm:pt modelId="{F2EBA14B-6621-47DB-9A4E-971DFD468C0F}" type="sibTrans" cxnId="{D78FC2F9-D386-422E-84B0-76502393E9D2}">
      <dgm:prSet/>
      <dgm:spPr/>
      <dgm:t>
        <a:bodyPr/>
        <a:lstStyle/>
        <a:p>
          <a:endParaRPr lang="en-US" sz="1400"/>
        </a:p>
      </dgm:t>
    </dgm:pt>
    <dgm:pt modelId="{3601C88D-F41C-4FCF-BB9D-CFE2E08D795F}">
      <dgm:prSet custT="1"/>
      <dgm:spPr/>
      <dgm:t>
        <a:bodyPr/>
        <a:lstStyle/>
        <a:p>
          <a:pPr rtl="0"/>
          <a:r>
            <a:rPr lang="en-US" sz="2400" dirty="0" err="1" smtClean="0"/>
            <a:t>Alur</a:t>
          </a:r>
          <a:r>
            <a:rPr lang="en-US" sz="2400" dirty="0" smtClean="0"/>
            <a:t> </a:t>
          </a:r>
          <a:r>
            <a:rPr lang="en-US" sz="2400" dirty="0" err="1" smtClean="0"/>
            <a:t>Pendaftaran</a:t>
          </a:r>
          <a:endParaRPr lang="id-ID" sz="2400" dirty="0"/>
        </a:p>
      </dgm:t>
    </dgm:pt>
    <dgm:pt modelId="{1E5BB1C6-754F-4F58-AD33-C9867DB89286}" type="parTrans" cxnId="{E536D644-D6B1-43A2-9EEB-ADAABDC047F3}">
      <dgm:prSet/>
      <dgm:spPr/>
      <dgm:t>
        <a:bodyPr/>
        <a:lstStyle/>
        <a:p>
          <a:endParaRPr lang="en-US" sz="1400"/>
        </a:p>
      </dgm:t>
    </dgm:pt>
    <dgm:pt modelId="{FA6609C7-7142-4C91-8712-EFB3EEB4C86C}" type="sibTrans" cxnId="{E536D644-D6B1-43A2-9EEB-ADAABDC047F3}">
      <dgm:prSet/>
      <dgm:spPr/>
      <dgm:t>
        <a:bodyPr/>
        <a:lstStyle/>
        <a:p>
          <a:endParaRPr lang="en-US" sz="1400"/>
        </a:p>
      </dgm:t>
    </dgm:pt>
    <dgm:pt modelId="{812F29EE-3CDB-4518-A1F9-B246BF726058}">
      <dgm:prSet phldrT="[Text]" custT="1"/>
      <dgm:spPr/>
      <dgm:t>
        <a:bodyPr/>
        <a:lstStyle/>
        <a:p>
          <a:pPr algn="ctr"/>
          <a:r>
            <a:rPr lang="en-US" sz="2400" b="0" dirty="0" err="1" smtClean="0"/>
            <a:t>Skema</a:t>
          </a:r>
          <a:r>
            <a:rPr lang="en-US" sz="2400" b="0" dirty="0" smtClean="0"/>
            <a:t> LSP P1 UM</a:t>
          </a:r>
          <a:endParaRPr lang="en-US" sz="2400" b="0" dirty="0"/>
        </a:p>
      </dgm:t>
    </dgm:pt>
    <dgm:pt modelId="{610CD565-3424-49D2-AB39-2AA4EC5CB7C5}" type="parTrans" cxnId="{4BB71121-3FA3-4EC6-86B9-810CE36B61E6}">
      <dgm:prSet/>
      <dgm:spPr/>
      <dgm:t>
        <a:bodyPr/>
        <a:lstStyle/>
        <a:p>
          <a:endParaRPr lang="en-US"/>
        </a:p>
      </dgm:t>
    </dgm:pt>
    <dgm:pt modelId="{3DF6107F-761C-49B4-B89C-8AFE3AB34A30}" type="sibTrans" cxnId="{4BB71121-3FA3-4EC6-86B9-810CE36B61E6}">
      <dgm:prSet/>
      <dgm:spPr/>
      <dgm:t>
        <a:bodyPr/>
        <a:lstStyle/>
        <a:p>
          <a:endParaRPr lang="en-US"/>
        </a:p>
      </dgm:t>
    </dgm:pt>
    <dgm:pt modelId="{F056C249-C5FB-44E1-8B90-C378CFF84F3A}">
      <dgm:prSet custT="1"/>
      <dgm:spPr/>
      <dgm:t>
        <a:bodyPr/>
        <a:lstStyle/>
        <a:p>
          <a:pPr rtl="0"/>
          <a:r>
            <a:rPr lang="en-US" sz="2400" dirty="0" smtClean="0"/>
            <a:t>Media </a:t>
          </a:r>
          <a:r>
            <a:rPr lang="en-US" sz="2400" dirty="0" err="1" smtClean="0"/>
            <a:t>Komunikasi</a:t>
          </a:r>
          <a:endParaRPr lang="id-ID" sz="2400" dirty="0"/>
        </a:p>
      </dgm:t>
    </dgm:pt>
    <dgm:pt modelId="{4F70248D-9568-429F-8D16-153613E50DE8}" type="parTrans" cxnId="{A606F410-49E7-4F67-B833-D587B523DE93}">
      <dgm:prSet/>
      <dgm:spPr/>
      <dgm:t>
        <a:bodyPr/>
        <a:lstStyle/>
        <a:p>
          <a:endParaRPr lang="en-US"/>
        </a:p>
      </dgm:t>
    </dgm:pt>
    <dgm:pt modelId="{06228621-F619-4187-A45F-227BAD35403F}" type="sibTrans" cxnId="{A606F410-49E7-4F67-B833-D587B523DE93}">
      <dgm:prSet/>
      <dgm:spPr/>
      <dgm:t>
        <a:bodyPr/>
        <a:lstStyle/>
        <a:p>
          <a:endParaRPr lang="en-US"/>
        </a:p>
      </dgm:t>
    </dgm:pt>
    <dgm:pt modelId="{3B3EE298-6C34-4858-B9FD-3C7E709B69EC}">
      <dgm:prSet custT="1"/>
      <dgm:spPr/>
      <dgm:t>
        <a:bodyPr/>
        <a:lstStyle/>
        <a:p>
          <a:pPr rtl="0"/>
          <a:r>
            <a:rPr lang="nb-NO" sz="2400" dirty="0" smtClean="0"/>
            <a:t>SOP Uji Kompetensi</a:t>
          </a:r>
          <a:endParaRPr lang="nb-NO" sz="2400" dirty="0"/>
        </a:p>
      </dgm:t>
    </dgm:pt>
    <dgm:pt modelId="{11BA1295-2E58-4B49-A271-D61DCB16CCD4}" type="parTrans" cxnId="{2211BBDB-FD51-4F5C-99E7-72512B7E2189}">
      <dgm:prSet/>
      <dgm:spPr/>
      <dgm:t>
        <a:bodyPr/>
        <a:lstStyle/>
        <a:p>
          <a:endParaRPr lang="en-US"/>
        </a:p>
      </dgm:t>
    </dgm:pt>
    <dgm:pt modelId="{681C5DBA-ABD2-46A3-8BE5-64354EF22D57}" type="sibTrans" cxnId="{2211BBDB-FD51-4F5C-99E7-72512B7E2189}">
      <dgm:prSet/>
      <dgm:spPr/>
      <dgm:t>
        <a:bodyPr/>
        <a:lstStyle/>
        <a:p>
          <a:endParaRPr lang="en-US"/>
        </a:p>
      </dgm:t>
    </dgm:pt>
    <dgm:pt modelId="{26DA236A-F632-4F0E-9240-6F935002D909}" type="pres">
      <dgm:prSet presAssocID="{5E80987B-67F5-4ED6-BD56-A1C2092DABC9}" presName="linearFlow" presStyleCnt="0">
        <dgm:presLayoutVars>
          <dgm:dir/>
          <dgm:resizeHandles val="exact"/>
        </dgm:presLayoutVars>
      </dgm:prSet>
      <dgm:spPr/>
    </dgm:pt>
    <dgm:pt modelId="{C83D9217-ED31-45B6-99AA-702121F61FCA}" type="pres">
      <dgm:prSet presAssocID="{812F29EE-3CDB-4518-A1F9-B246BF726058}" presName="composite" presStyleCnt="0"/>
      <dgm:spPr/>
    </dgm:pt>
    <dgm:pt modelId="{F499BED2-6F21-403A-976D-569383B2F6AB}" type="pres">
      <dgm:prSet presAssocID="{812F29EE-3CDB-4518-A1F9-B246BF726058}" presName="imgShp" presStyleLbl="fgImgPlace1" presStyleIdx="0" presStyleCnt="5"/>
      <dgm:spPr/>
    </dgm:pt>
    <dgm:pt modelId="{6B83A8E6-6D10-41D1-8D77-A1A5B82BAD77}" type="pres">
      <dgm:prSet presAssocID="{812F29EE-3CDB-4518-A1F9-B246BF726058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5F4532-C5B7-4EBE-8FC4-DC1DA7F6294C}" type="pres">
      <dgm:prSet presAssocID="{3DF6107F-761C-49B4-B89C-8AFE3AB34A30}" presName="spacing" presStyleCnt="0"/>
      <dgm:spPr/>
    </dgm:pt>
    <dgm:pt modelId="{002D544E-9AF5-4B60-89C3-71FFA464DF06}" type="pres">
      <dgm:prSet presAssocID="{3B3EE298-6C34-4858-B9FD-3C7E709B69EC}" presName="composite" presStyleCnt="0"/>
      <dgm:spPr/>
    </dgm:pt>
    <dgm:pt modelId="{4C41C288-2D95-458C-8895-26297B76AC1B}" type="pres">
      <dgm:prSet presAssocID="{3B3EE298-6C34-4858-B9FD-3C7E709B69EC}" presName="imgShp" presStyleLbl="fgImgPlace1" presStyleIdx="1" presStyleCnt="5"/>
      <dgm:spPr/>
    </dgm:pt>
    <dgm:pt modelId="{48EA9282-38CB-4E94-A5D9-FDF1558CBF53}" type="pres">
      <dgm:prSet presAssocID="{3B3EE298-6C34-4858-B9FD-3C7E709B69EC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4E6166-6BDB-4DDC-B8E9-4A9246093F93}" type="pres">
      <dgm:prSet presAssocID="{681C5DBA-ABD2-46A3-8BE5-64354EF22D57}" presName="spacing" presStyleCnt="0"/>
      <dgm:spPr/>
    </dgm:pt>
    <dgm:pt modelId="{35EECB0B-AE27-4240-B0C6-0D259D547474}" type="pres">
      <dgm:prSet presAssocID="{B27903EC-083A-45D5-8E49-6F42FE22E9C7}" presName="composite" presStyleCnt="0"/>
      <dgm:spPr/>
    </dgm:pt>
    <dgm:pt modelId="{D99E6D89-7370-4381-9FC9-596A0338B67E}" type="pres">
      <dgm:prSet presAssocID="{B27903EC-083A-45D5-8E49-6F42FE22E9C7}" presName="imgShp" presStyleLbl="fgImgPlace1" presStyleIdx="2" presStyleCnt="5"/>
      <dgm:spPr/>
    </dgm:pt>
    <dgm:pt modelId="{6B0D11CD-3699-4394-BF20-32C04F4FA1BE}" type="pres">
      <dgm:prSet presAssocID="{B27903EC-083A-45D5-8E49-6F42FE22E9C7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BE0018-097F-4525-B7F4-3A9D79B88825}" type="pres">
      <dgm:prSet presAssocID="{F2EBA14B-6621-47DB-9A4E-971DFD468C0F}" presName="spacing" presStyleCnt="0"/>
      <dgm:spPr/>
    </dgm:pt>
    <dgm:pt modelId="{3EA41705-B683-42EE-88F6-8ABA590F3680}" type="pres">
      <dgm:prSet presAssocID="{3601C88D-F41C-4FCF-BB9D-CFE2E08D795F}" presName="composite" presStyleCnt="0"/>
      <dgm:spPr/>
    </dgm:pt>
    <dgm:pt modelId="{5F7A494B-3056-4093-9165-74CA037F9ECD}" type="pres">
      <dgm:prSet presAssocID="{3601C88D-F41C-4FCF-BB9D-CFE2E08D795F}" presName="imgShp" presStyleLbl="fgImgPlace1" presStyleIdx="3" presStyleCnt="5"/>
      <dgm:spPr/>
    </dgm:pt>
    <dgm:pt modelId="{D6E947D0-A22F-4371-8336-FC66E68AF74F}" type="pres">
      <dgm:prSet presAssocID="{3601C88D-F41C-4FCF-BB9D-CFE2E08D795F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84A9B9-FB45-451B-9B26-2D3B2FF33017}" type="pres">
      <dgm:prSet presAssocID="{FA6609C7-7142-4C91-8712-EFB3EEB4C86C}" presName="spacing" presStyleCnt="0"/>
      <dgm:spPr/>
    </dgm:pt>
    <dgm:pt modelId="{B0577783-C03A-42ED-8D9A-114A02DFB93E}" type="pres">
      <dgm:prSet presAssocID="{F056C249-C5FB-44E1-8B90-C378CFF84F3A}" presName="composite" presStyleCnt="0"/>
      <dgm:spPr/>
    </dgm:pt>
    <dgm:pt modelId="{9B7D71FD-83FA-4546-9EF0-90B44475BCC2}" type="pres">
      <dgm:prSet presAssocID="{F056C249-C5FB-44E1-8B90-C378CFF84F3A}" presName="imgShp" presStyleLbl="fgImgPlace1" presStyleIdx="4" presStyleCnt="5"/>
      <dgm:spPr/>
    </dgm:pt>
    <dgm:pt modelId="{CF038FB8-09D9-44E1-B521-D036B96C712A}" type="pres">
      <dgm:prSet presAssocID="{F056C249-C5FB-44E1-8B90-C378CFF84F3A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11BBDB-FD51-4F5C-99E7-72512B7E2189}" srcId="{5E80987B-67F5-4ED6-BD56-A1C2092DABC9}" destId="{3B3EE298-6C34-4858-B9FD-3C7E709B69EC}" srcOrd="1" destOrd="0" parTransId="{11BA1295-2E58-4B49-A271-D61DCB16CCD4}" sibTransId="{681C5DBA-ABD2-46A3-8BE5-64354EF22D57}"/>
    <dgm:cxn modelId="{4BB71121-3FA3-4EC6-86B9-810CE36B61E6}" srcId="{5E80987B-67F5-4ED6-BD56-A1C2092DABC9}" destId="{812F29EE-3CDB-4518-A1F9-B246BF726058}" srcOrd="0" destOrd="0" parTransId="{610CD565-3424-49D2-AB39-2AA4EC5CB7C5}" sibTransId="{3DF6107F-761C-49B4-B89C-8AFE3AB34A30}"/>
    <dgm:cxn modelId="{57A0515E-D9CF-41A6-8146-11BCEE96CF1C}" type="presOf" srcId="{F056C249-C5FB-44E1-8B90-C378CFF84F3A}" destId="{CF038FB8-09D9-44E1-B521-D036B96C712A}" srcOrd="0" destOrd="0" presId="urn:microsoft.com/office/officeart/2005/8/layout/vList3"/>
    <dgm:cxn modelId="{E536D644-D6B1-43A2-9EEB-ADAABDC047F3}" srcId="{5E80987B-67F5-4ED6-BD56-A1C2092DABC9}" destId="{3601C88D-F41C-4FCF-BB9D-CFE2E08D795F}" srcOrd="3" destOrd="0" parTransId="{1E5BB1C6-754F-4F58-AD33-C9867DB89286}" sibTransId="{FA6609C7-7142-4C91-8712-EFB3EEB4C86C}"/>
    <dgm:cxn modelId="{01ED4552-5601-41CA-A1A7-D581B2DFA1B7}" type="presOf" srcId="{3B3EE298-6C34-4858-B9FD-3C7E709B69EC}" destId="{48EA9282-38CB-4E94-A5D9-FDF1558CBF53}" srcOrd="0" destOrd="0" presId="urn:microsoft.com/office/officeart/2005/8/layout/vList3"/>
    <dgm:cxn modelId="{8F6B7EE6-997F-48E2-8048-C65D6C52C419}" type="presOf" srcId="{3601C88D-F41C-4FCF-BB9D-CFE2E08D795F}" destId="{D6E947D0-A22F-4371-8336-FC66E68AF74F}" srcOrd="0" destOrd="0" presId="urn:microsoft.com/office/officeart/2005/8/layout/vList3"/>
    <dgm:cxn modelId="{8C696050-B2AC-4F12-BBBD-672F3302222A}" type="presOf" srcId="{B27903EC-083A-45D5-8E49-6F42FE22E9C7}" destId="{6B0D11CD-3699-4394-BF20-32C04F4FA1BE}" srcOrd="0" destOrd="0" presId="urn:microsoft.com/office/officeart/2005/8/layout/vList3"/>
    <dgm:cxn modelId="{D78FC2F9-D386-422E-84B0-76502393E9D2}" srcId="{5E80987B-67F5-4ED6-BD56-A1C2092DABC9}" destId="{B27903EC-083A-45D5-8E49-6F42FE22E9C7}" srcOrd="2" destOrd="0" parTransId="{1457C2EA-BFC9-401F-866A-1BBFC1625AC3}" sibTransId="{F2EBA14B-6621-47DB-9A4E-971DFD468C0F}"/>
    <dgm:cxn modelId="{93EC1A22-7001-4003-B11F-65AFFE607EB1}" type="presOf" srcId="{5E80987B-67F5-4ED6-BD56-A1C2092DABC9}" destId="{26DA236A-F632-4F0E-9240-6F935002D909}" srcOrd="0" destOrd="0" presId="urn:microsoft.com/office/officeart/2005/8/layout/vList3"/>
    <dgm:cxn modelId="{043D0432-F795-4A26-BFE0-012B8F7C0E55}" type="presOf" srcId="{812F29EE-3CDB-4518-A1F9-B246BF726058}" destId="{6B83A8E6-6D10-41D1-8D77-A1A5B82BAD77}" srcOrd="0" destOrd="0" presId="urn:microsoft.com/office/officeart/2005/8/layout/vList3"/>
    <dgm:cxn modelId="{A606F410-49E7-4F67-B833-D587B523DE93}" srcId="{5E80987B-67F5-4ED6-BD56-A1C2092DABC9}" destId="{F056C249-C5FB-44E1-8B90-C378CFF84F3A}" srcOrd="4" destOrd="0" parTransId="{4F70248D-9568-429F-8D16-153613E50DE8}" sibTransId="{06228621-F619-4187-A45F-227BAD35403F}"/>
    <dgm:cxn modelId="{E3EBE17E-40A9-4CD1-98BD-0440C7A3F381}" type="presParOf" srcId="{26DA236A-F632-4F0E-9240-6F935002D909}" destId="{C83D9217-ED31-45B6-99AA-702121F61FCA}" srcOrd="0" destOrd="0" presId="urn:microsoft.com/office/officeart/2005/8/layout/vList3"/>
    <dgm:cxn modelId="{6843998E-F308-4E36-8766-8C179E08E6E4}" type="presParOf" srcId="{C83D9217-ED31-45B6-99AA-702121F61FCA}" destId="{F499BED2-6F21-403A-976D-569383B2F6AB}" srcOrd="0" destOrd="0" presId="urn:microsoft.com/office/officeart/2005/8/layout/vList3"/>
    <dgm:cxn modelId="{23CFB16B-75F7-473B-BD1E-5C7D6A2F2D51}" type="presParOf" srcId="{C83D9217-ED31-45B6-99AA-702121F61FCA}" destId="{6B83A8E6-6D10-41D1-8D77-A1A5B82BAD77}" srcOrd="1" destOrd="0" presId="urn:microsoft.com/office/officeart/2005/8/layout/vList3"/>
    <dgm:cxn modelId="{CE0CF890-4603-4EA0-AC7D-EA70EC00A489}" type="presParOf" srcId="{26DA236A-F632-4F0E-9240-6F935002D909}" destId="{C45F4532-C5B7-4EBE-8FC4-DC1DA7F6294C}" srcOrd="1" destOrd="0" presId="urn:microsoft.com/office/officeart/2005/8/layout/vList3"/>
    <dgm:cxn modelId="{E0EE1F42-81C8-42A5-911E-5E0164D227B3}" type="presParOf" srcId="{26DA236A-F632-4F0E-9240-6F935002D909}" destId="{002D544E-9AF5-4B60-89C3-71FFA464DF06}" srcOrd="2" destOrd="0" presId="urn:microsoft.com/office/officeart/2005/8/layout/vList3"/>
    <dgm:cxn modelId="{0200D7F1-552F-499F-8650-BEEE9123773E}" type="presParOf" srcId="{002D544E-9AF5-4B60-89C3-71FFA464DF06}" destId="{4C41C288-2D95-458C-8895-26297B76AC1B}" srcOrd="0" destOrd="0" presId="urn:microsoft.com/office/officeart/2005/8/layout/vList3"/>
    <dgm:cxn modelId="{BA18A275-69A6-412F-B427-A6535B53CE60}" type="presParOf" srcId="{002D544E-9AF5-4B60-89C3-71FFA464DF06}" destId="{48EA9282-38CB-4E94-A5D9-FDF1558CBF53}" srcOrd="1" destOrd="0" presId="urn:microsoft.com/office/officeart/2005/8/layout/vList3"/>
    <dgm:cxn modelId="{2A20F2E8-CB65-4A1D-9843-6F7242A33294}" type="presParOf" srcId="{26DA236A-F632-4F0E-9240-6F935002D909}" destId="{334E6166-6BDB-4DDC-B8E9-4A9246093F93}" srcOrd="3" destOrd="0" presId="urn:microsoft.com/office/officeart/2005/8/layout/vList3"/>
    <dgm:cxn modelId="{ED194C61-2985-41A4-9A6B-4F7D023AC57E}" type="presParOf" srcId="{26DA236A-F632-4F0E-9240-6F935002D909}" destId="{35EECB0B-AE27-4240-B0C6-0D259D547474}" srcOrd="4" destOrd="0" presId="urn:microsoft.com/office/officeart/2005/8/layout/vList3"/>
    <dgm:cxn modelId="{6D936F2A-21CC-47E1-8CD1-7CA6E8CD9AD8}" type="presParOf" srcId="{35EECB0B-AE27-4240-B0C6-0D259D547474}" destId="{D99E6D89-7370-4381-9FC9-596A0338B67E}" srcOrd="0" destOrd="0" presId="urn:microsoft.com/office/officeart/2005/8/layout/vList3"/>
    <dgm:cxn modelId="{69C32AE8-7304-43BE-87D5-DB40E12B4F15}" type="presParOf" srcId="{35EECB0B-AE27-4240-B0C6-0D259D547474}" destId="{6B0D11CD-3699-4394-BF20-32C04F4FA1BE}" srcOrd="1" destOrd="0" presId="urn:microsoft.com/office/officeart/2005/8/layout/vList3"/>
    <dgm:cxn modelId="{69C5EFD6-8CF0-4426-B45D-CC3336976BA6}" type="presParOf" srcId="{26DA236A-F632-4F0E-9240-6F935002D909}" destId="{74BE0018-097F-4525-B7F4-3A9D79B88825}" srcOrd="5" destOrd="0" presId="urn:microsoft.com/office/officeart/2005/8/layout/vList3"/>
    <dgm:cxn modelId="{FE260CC0-4855-4D11-991A-AEC6447EFD77}" type="presParOf" srcId="{26DA236A-F632-4F0E-9240-6F935002D909}" destId="{3EA41705-B683-42EE-88F6-8ABA590F3680}" srcOrd="6" destOrd="0" presId="urn:microsoft.com/office/officeart/2005/8/layout/vList3"/>
    <dgm:cxn modelId="{018824B3-3D33-4ED3-BD42-879B91365974}" type="presParOf" srcId="{3EA41705-B683-42EE-88F6-8ABA590F3680}" destId="{5F7A494B-3056-4093-9165-74CA037F9ECD}" srcOrd="0" destOrd="0" presId="urn:microsoft.com/office/officeart/2005/8/layout/vList3"/>
    <dgm:cxn modelId="{9188A0E4-420D-40F7-BB20-FEA97376CB24}" type="presParOf" srcId="{3EA41705-B683-42EE-88F6-8ABA590F3680}" destId="{D6E947D0-A22F-4371-8336-FC66E68AF74F}" srcOrd="1" destOrd="0" presId="urn:microsoft.com/office/officeart/2005/8/layout/vList3"/>
    <dgm:cxn modelId="{10B156CB-B24E-4340-9D34-EF66F16DBA68}" type="presParOf" srcId="{26DA236A-F632-4F0E-9240-6F935002D909}" destId="{3584A9B9-FB45-451B-9B26-2D3B2FF33017}" srcOrd="7" destOrd="0" presId="urn:microsoft.com/office/officeart/2005/8/layout/vList3"/>
    <dgm:cxn modelId="{3EA15990-DB7E-454F-A031-968C25A782EB}" type="presParOf" srcId="{26DA236A-F632-4F0E-9240-6F935002D909}" destId="{B0577783-C03A-42ED-8D9A-114A02DFB93E}" srcOrd="8" destOrd="0" presId="urn:microsoft.com/office/officeart/2005/8/layout/vList3"/>
    <dgm:cxn modelId="{0EC60B3E-CF62-4D50-B851-60D626519537}" type="presParOf" srcId="{B0577783-C03A-42ED-8D9A-114A02DFB93E}" destId="{9B7D71FD-83FA-4546-9EF0-90B44475BCC2}" srcOrd="0" destOrd="0" presId="urn:microsoft.com/office/officeart/2005/8/layout/vList3"/>
    <dgm:cxn modelId="{BA1180EC-B0FC-4B98-A35A-2395FD0169E0}" type="presParOf" srcId="{B0577783-C03A-42ED-8D9A-114A02DFB93E}" destId="{CF038FB8-09D9-44E1-B521-D036B96C712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1DA129-E5DD-4060-AAEA-FF6D6D133263}" type="doc">
      <dgm:prSet loTypeId="urn:microsoft.com/office/officeart/2005/8/layout/process5" loCatId="process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18BC2032-871B-4B25-A087-A9976B0A81E5}">
      <dgm:prSet phldrT="[Text]"/>
      <dgm:spPr/>
      <dgm:t>
        <a:bodyPr/>
        <a:lstStyle/>
        <a:p>
          <a:r>
            <a:rPr lang="en-US" smtClean="0"/>
            <a:t>Pendafataran</a:t>
          </a:r>
          <a:endParaRPr lang="en-US" dirty="0"/>
        </a:p>
      </dgm:t>
    </dgm:pt>
    <dgm:pt modelId="{9E5E8EB9-6B9F-4DA8-8B4B-2493230719D7}" type="parTrans" cxnId="{E2DDA743-0B2F-453E-916C-ADEC3678684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60EA1E2-9F62-4089-8BBF-86FA166F1D46}" type="sibTrans" cxnId="{E2DDA743-0B2F-453E-916C-ADEC3678684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C0EEB66-3C27-41A6-AB25-34AAEC5CA7FE}">
      <dgm:prSet phldrT="[Text]"/>
      <dgm:spPr/>
      <dgm:t>
        <a:bodyPr/>
        <a:lstStyle/>
        <a:p>
          <a:r>
            <a:rPr lang="en-US" smtClean="0"/>
            <a:t>Seleksi Berkas (admin LSP)</a:t>
          </a:r>
          <a:endParaRPr lang="en-US" dirty="0"/>
        </a:p>
      </dgm:t>
    </dgm:pt>
    <dgm:pt modelId="{7FE96A3D-8510-4EDF-AA67-895C430C970B}" type="parTrans" cxnId="{48EC48DF-9E35-44DF-8437-555F1964866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47CB193-E516-40F0-A31F-5FE19F7C6A17}" type="sibTrans" cxnId="{48EC48DF-9E35-44DF-8437-555F1964866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6AC598A-8409-4D3A-870D-0EE5F097EABE}">
      <dgm:prSet phldrT="[Text]"/>
      <dgm:spPr/>
      <dgm:t>
        <a:bodyPr/>
        <a:lstStyle/>
        <a:p>
          <a:r>
            <a:rPr lang="en-US" smtClean="0"/>
            <a:t>Plotting Asesor</a:t>
          </a:r>
          <a:endParaRPr lang="en-US" dirty="0"/>
        </a:p>
      </dgm:t>
    </dgm:pt>
    <dgm:pt modelId="{C6290AED-409C-42DE-BFC3-3DCC3FB0AF85}" type="parTrans" cxnId="{14E82F66-BE56-4023-9431-EE1090AF72C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55702C0-8137-42E0-B17B-19021A65C869}" type="sibTrans" cxnId="{14E82F66-BE56-4023-9431-EE1090AF72C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45D70DA-D9BB-4E23-A302-8FAA10463692}">
      <dgm:prSet phldrT="[Text]"/>
      <dgm:spPr/>
      <dgm:t>
        <a:bodyPr/>
        <a:lstStyle/>
        <a:p>
          <a:r>
            <a:rPr lang="en-US" smtClean="0"/>
            <a:t>Pengisian APL.01 (berkas dan skema)</a:t>
          </a:r>
          <a:endParaRPr lang="en-US" dirty="0"/>
        </a:p>
      </dgm:t>
    </dgm:pt>
    <dgm:pt modelId="{85722516-4AF4-4B4F-96BD-20B0930A3A65}" type="parTrans" cxnId="{8906D136-24D9-4CA9-861C-B181F5F99DF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5E14319-7C2C-4977-BF6D-E764B7E112B4}" type="sibTrans" cxnId="{8906D136-24D9-4CA9-861C-B181F5F99DF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44DB4D8-8394-4B40-9787-F3F6EBFC78D8}" type="pres">
      <dgm:prSet presAssocID="{3D1DA129-E5DD-4060-AAEA-FF6D6D133263}" presName="diagram" presStyleCnt="0">
        <dgm:presLayoutVars>
          <dgm:dir/>
          <dgm:resizeHandles val="exact"/>
        </dgm:presLayoutVars>
      </dgm:prSet>
      <dgm:spPr/>
    </dgm:pt>
    <dgm:pt modelId="{B2BF75B8-66D6-468A-BC28-3C7C96961FD8}" type="pres">
      <dgm:prSet presAssocID="{18BC2032-871B-4B25-A087-A9976B0A81E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A94BC0-B2D8-4559-9B07-7D4E2EC2CF11}" type="pres">
      <dgm:prSet presAssocID="{C60EA1E2-9F62-4089-8BBF-86FA166F1D46}" presName="sibTrans" presStyleLbl="sibTrans2D1" presStyleIdx="0" presStyleCnt="3"/>
      <dgm:spPr/>
    </dgm:pt>
    <dgm:pt modelId="{FE11A00C-6AD0-46C3-9C72-2859FD9BCAFF}" type="pres">
      <dgm:prSet presAssocID="{C60EA1E2-9F62-4089-8BBF-86FA166F1D46}" presName="connectorText" presStyleLbl="sibTrans2D1" presStyleIdx="0" presStyleCnt="3"/>
      <dgm:spPr/>
    </dgm:pt>
    <dgm:pt modelId="{53FCD22B-D24B-4A84-9377-5EAC7A11C054}" type="pres">
      <dgm:prSet presAssocID="{F45D70DA-D9BB-4E23-A302-8FAA1046369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50F062-1E00-4E83-ABBD-E89853BBF204}" type="pres">
      <dgm:prSet presAssocID="{45E14319-7C2C-4977-BF6D-E764B7E112B4}" presName="sibTrans" presStyleLbl="sibTrans2D1" presStyleIdx="1" presStyleCnt="3"/>
      <dgm:spPr/>
    </dgm:pt>
    <dgm:pt modelId="{DF07E4DE-1B1D-45B4-813F-6CB21D8FE3F4}" type="pres">
      <dgm:prSet presAssocID="{45E14319-7C2C-4977-BF6D-E764B7E112B4}" presName="connectorText" presStyleLbl="sibTrans2D1" presStyleIdx="1" presStyleCnt="3"/>
      <dgm:spPr/>
    </dgm:pt>
    <dgm:pt modelId="{B699FCD4-A3A9-4B92-8466-055A971B28E5}" type="pres">
      <dgm:prSet presAssocID="{8C0EEB66-3C27-41A6-AB25-34AAEC5CA7F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046C2E-1569-4C56-A7EB-F484ABFEFDB6}" type="pres">
      <dgm:prSet presAssocID="{447CB193-E516-40F0-A31F-5FE19F7C6A17}" presName="sibTrans" presStyleLbl="sibTrans2D1" presStyleIdx="2" presStyleCnt="3"/>
      <dgm:spPr/>
    </dgm:pt>
    <dgm:pt modelId="{4AC4FE9F-3EAE-479E-B4DC-0B3110A058CD}" type="pres">
      <dgm:prSet presAssocID="{447CB193-E516-40F0-A31F-5FE19F7C6A17}" presName="connectorText" presStyleLbl="sibTrans2D1" presStyleIdx="2" presStyleCnt="3"/>
      <dgm:spPr/>
    </dgm:pt>
    <dgm:pt modelId="{C752B56C-4C42-4D13-8BB7-DCC6DC21B972}" type="pres">
      <dgm:prSet presAssocID="{F6AC598A-8409-4D3A-870D-0EE5F097EABE}" presName="node" presStyleLbl="node1" presStyleIdx="3" presStyleCnt="4">
        <dgm:presLayoutVars>
          <dgm:bulletEnabled val="1"/>
        </dgm:presLayoutVars>
      </dgm:prSet>
      <dgm:spPr/>
    </dgm:pt>
  </dgm:ptLst>
  <dgm:cxnLst>
    <dgm:cxn modelId="{B198941B-8DD9-414E-A822-DEAFC6DE2B0E}" type="presOf" srcId="{C60EA1E2-9F62-4089-8BBF-86FA166F1D46}" destId="{FE11A00C-6AD0-46C3-9C72-2859FD9BCAFF}" srcOrd="1" destOrd="0" presId="urn:microsoft.com/office/officeart/2005/8/layout/process5"/>
    <dgm:cxn modelId="{E2DDA743-0B2F-453E-916C-ADEC36786848}" srcId="{3D1DA129-E5DD-4060-AAEA-FF6D6D133263}" destId="{18BC2032-871B-4B25-A087-A9976B0A81E5}" srcOrd="0" destOrd="0" parTransId="{9E5E8EB9-6B9F-4DA8-8B4B-2493230719D7}" sibTransId="{C60EA1E2-9F62-4089-8BBF-86FA166F1D46}"/>
    <dgm:cxn modelId="{D94D84C0-3183-44CB-BC00-7A6E8EFF68C1}" type="presOf" srcId="{3D1DA129-E5DD-4060-AAEA-FF6D6D133263}" destId="{A44DB4D8-8394-4B40-9787-F3F6EBFC78D8}" srcOrd="0" destOrd="0" presId="urn:microsoft.com/office/officeart/2005/8/layout/process5"/>
    <dgm:cxn modelId="{9E1E9563-8ADF-4DDA-BDBE-14DB15B87264}" type="presOf" srcId="{F6AC598A-8409-4D3A-870D-0EE5F097EABE}" destId="{C752B56C-4C42-4D13-8BB7-DCC6DC21B972}" srcOrd="0" destOrd="0" presId="urn:microsoft.com/office/officeart/2005/8/layout/process5"/>
    <dgm:cxn modelId="{BE895B25-8791-447F-8D90-FD682C8D4AE8}" type="presOf" srcId="{447CB193-E516-40F0-A31F-5FE19F7C6A17}" destId="{BF046C2E-1569-4C56-A7EB-F484ABFEFDB6}" srcOrd="0" destOrd="0" presId="urn:microsoft.com/office/officeart/2005/8/layout/process5"/>
    <dgm:cxn modelId="{A512EC11-E6CB-4926-BD8A-3A2E82759D50}" type="presOf" srcId="{F45D70DA-D9BB-4E23-A302-8FAA10463692}" destId="{53FCD22B-D24B-4A84-9377-5EAC7A11C054}" srcOrd="0" destOrd="0" presId="urn:microsoft.com/office/officeart/2005/8/layout/process5"/>
    <dgm:cxn modelId="{8906D136-24D9-4CA9-861C-B181F5F99DF5}" srcId="{3D1DA129-E5DD-4060-AAEA-FF6D6D133263}" destId="{F45D70DA-D9BB-4E23-A302-8FAA10463692}" srcOrd="1" destOrd="0" parTransId="{85722516-4AF4-4B4F-96BD-20B0930A3A65}" sibTransId="{45E14319-7C2C-4977-BF6D-E764B7E112B4}"/>
    <dgm:cxn modelId="{48EC48DF-9E35-44DF-8437-555F1964866F}" srcId="{3D1DA129-E5DD-4060-AAEA-FF6D6D133263}" destId="{8C0EEB66-3C27-41A6-AB25-34AAEC5CA7FE}" srcOrd="2" destOrd="0" parTransId="{7FE96A3D-8510-4EDF-AA67-895C430C970B}" sibTransId="{447CB193-E516-40F0-A31F-5FE19F7C6A17}"/>
    <dgm:cxn modelId="{14E82F66-BE56-4023-9431-EE1090AF72CD}" srcId="{3D1DA129-E5DD-4060-AAEA-FF6D6D133263}" destId="{F6AC598A-8409-4D3A-870D-0EE5F097EABE}" srcOrd="3" destOrd="0" parTransId="{C6290AED-409C-42DE-BFC3-3DCC3FB0AF85}" sibTransId="{455702C0-8137-42E0-B17B-19021A65C869}"/>
    <dgm:cxn modelId="{72AE203E-DF4E-40F0-8160-BF7CF2DD17BF}" type="presOf" srcId="{447CB193-E516-40F0-A31F-5FE19F7C6A17}" destId="{4AC4FE9F-3EAE-479E-B4DC-0B3110A058CD}" srcOrd="1" destOrd="0" presId="urn:microsoft.com/office/officeart/2005/8/layout/process5"/>
    <dgm:cxn modelId="{7E7DE027-F596-4EAD-8B5F-F7294E883A15}" type="presOf" srcId="{45E14319-7C2C-4977-BF6D-E764B7E112B4}" destId="{B650F062-1E00-4E83-ABBD-E89853BBF204}" srcOrd="0" destOrd="0" presId="urn:microsoft.com/office/officeart/2005/8/layout/process5"/>
    <dgm:cxn modelId="{B9C23AC6-622F-464B-A177-45D2E1933569}" type="presOf" srcId="{18BC2032-871B-4B25-A087-A9976B0A81E5}" destId="{B2BF75B8-66D6-468A-BC28-3C7C96961FD8}" srcOrd="0" destOrd="0" presId="urn:microsoft.com/office/officeart/2005/8/layout/process5"/>
    <dgm:cxn modelId="{5289C878-BD04-4598-96DF-CD469A546763}" type="presOf" srcId="{8C0EEB66-3C27-41A6-AB25-34AAEC5CA7FE}" destId="{B699FCD4-A3A9-4B92-8466-055A971B28E5}" srcOrd="0" destOrd="0" presId="urn:microsoft.com/office/officeart/2005/8/layout/process5"/>
    <dgm:cxn modelId="{DD455E3A-8B1A-4DEC-B11B-A6237B2C6EE9}" type="presOf" srcId="{C60EA1E2-9F62-4089-8BBF-86FA166F1D46}" destId="{69A94BC0-B2D8-4559-9B07-7D4E2EC2CF11}" srcOrd="0" destOrd="0" presId="urn:microsoft.com/office/officeart/2005/8/layout/process5"/>
    <dgm:cxn modelId="{0B1C8008-10EE-4E16-ADF5-D7347B668EC9}" type="presOf" srcId="{45E14319-7C2C-4977-BF6D-E764B7E112B4}" destId="{DF07E4DE-1B1D-45B4-813F-6CB21D8FE3F4}" srcOrd="1" destOrd="0" presId="urn:microsoft.com/office/officeart/2005/8/layout/process5"/>
    <dgm:cxn modelId="{B2EB5FA2-61A0-4979-9AE6-65980072BE3E}" type="presParOf" srcId="{A44DB4D8-8394-4B40-9787-F3F6EBFC78D8}" destId="{B2BF75B8-66D6-468A-BC28-3C7C96961FD8}" srcOrd="0" destOrd="0" presId="urn:microsoft.com/office/officeart/2005/8/layout/process5"/>
    <dgm:cxn modelId="{EB6D631E-98AA-4CC6-9DE4-0B8C6075D35E}" type="presParOf" srcId="{A44DB4D8-8394-4B40-9787-F3F6EBFC78D8}" destId="{69A94BC0-B2D8-4559-9B07-7D4E2EC2CF11}" srcOrd="1" destOrd="0" presId="urn:microsoft.com/office/officeart/2005/8/layout/process5"/>
    <dgm:cxn modelId="{A24D151E-2C9A-43A5-ACB4-5A17C40F938B}" type="presParOf" srcId="{69A94BC0-B2D8-4559-9B07-7D4E2EC2CF11}" destId="{FE11A00C-6AD0-46C3-9C72-2859FD9BCAFF}" srcOrd="0" destOrd="0" presId="urn:microsoft.com/office/officeart/2005/8/layout/process5"/>
    <dgm:cxn modelId="{71B94E31-4717-44A5-9011-ABB8A1BDE2D2}" type="presParOf" srcId="{A44DB4D8-8394-4B40-9787-F3F6EBFC78D8}" destId="{53FCD22B-D24B-4A84-9377-5EAC7A11C054}" srcOrd="2" destOrd="0" presId="urn:microsoft.com/office/officeart/2005/8/layout/process5"/>
    <dgm:cxn modelId="{889C1879-46FD-4112-9AF1-4354F2136EC9}" type="presParOf" srcId="{A44DB4D8-8394-4B40-9787-F3F6EBFC78D8}" destId="{B650F062-1E00-4E83-ABBD-E89853BBF204}" srcOrd="3" destOrd="0" presId="urn:microsoft.com/office/officeart/2005/8/layout/process5"/>
    <dgm:cxn modelId="{B726B923-C2C1-4480-9F7B-CD8C5FFB2A8E}" type="presParOf" srcId="{B650F062-1E00-4E83-ABBD-E89853BBF204}" destId="{DF07E4DE-1B1D-45B4-813F-6CB21D8FE3F4}" srcOrd="0" destOrd="0" presId="urn:microsoft.com/office/officeart/2005/8/layout/process5"/>
    <dgm:cxn modelId="{03977942-0E1F-478B-B0FD-95464206BA34}" type="presParOf" srcId="{A44DB4D8-8394-4B40-9787-F3F6EBFC78D8}" destId="{B699FCD4-A3A9-4B92-8466-055A971B28E5}" srcOrd="4" destOrd="0" presId="urn:microsoft.com/office/officeart/2005/8/layout/process5"/>
    <dgm:cxn modelId="{E86F1251-BFA8-46DC-8E8E-5CE460C7CF21}" type="presParOf" srcId="{A44DB4D8-8394-4B40-9787-F3F6EBFC78D8}" destId="{BF046C2E-1569-4C56-A7EB-F484ABFEFDB6}" srcOrd="5" destOrd="0" presId="urn:microsoft.com/office/officeart/2005/8/layout/process5"/>
    <dgm:cxn modelId="{8E353335-2EFB-4FE9-AFBE-3812C7F0A65A}" type="presParOf" srcId="{BF046C2E-1569-4C56-A7EB-F484ABFEFDB6}" destId="{4AC4FE9F-3EAE-479E-B4DC-0B3110A058CD}" srcOrd="0" destOrd="0" presId="urn:microsoft.com/office/officeart/2005/8/layout/process5"/>
    <dgm:cxn modelId="{51A85A89-5A86-4396-8207-94894A8FC422}" type="presParOf" srcId="{A44DB4D8-8394-4B40-9787-F3F6EBFC78D8}" destId="{C752B56C-4C42-4D13-8BB7-DCC6DC21B972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1DA129-E5DD-4060-AAEA-FF6D6D133263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BC2032-871B-4B25-A087-A9976B0A81E5}">
      <dgm:prSet phldrT="[Text]"/>
      <dgm:spPr/>
      <dgm:t>
        <a:bodyPr/>
        <a:lstStyle/>
        <a:p>
          <a:r>
            <a:rPr lang="en-US" smtClean="0"/>
            <a:t>Pengisian APL.02 (asesmen mandiri)</a:t>
          </a:r>
          <a:endParaRPr lang="en-US" dirty="0"/>
        </a:p>
      </dgm:t>
    </dgm:pt>
    <dgm:pt modelId="{9E5E8EB9-6B9F-4DA8-8B4B-2493230719D7}" type="parTrans" cxnId="{E2DDA743-0B2F-453E-916C-ADEC3678684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60EA1E2-9F62-4089-8BBF-86FA166F1D46}" type="sibTrans" cxnId="{E2DDA743-0B2F-453E-916C-ADEC3678684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9BF9205-80DF-4DA7-A38F-653BB68ECFE8}">
      <dgm:prSet/>
      <dgm:spPr/>
      <dgm:t>
        <a:bodyPr/>
        <a:lstStyle/>
        <a:p>
          <a:r>
            <a:rPr lang="en-US" smtClean="0"/>
            <a:t>Penetapan Jadwal</a:t>
          </a:r>
          <a:endParaRPr lang="en-US" dirty="0" err="1" smtClean="0"/>
        </a:p>
      </dgm:t>
    </dgm:pt>
    <dgm:pt modelId="{C0193E77-C8D8-4F53-A1ED-C5567FEB2928}" type="parTrans" cxnId="{FCDBE9DD-9A65-42B3-9FBD-E39567D05D66}">
      <dgm:prSet/>
      <dgm:spPr/>
      <dgm:t>
        <a:bodyPr/>
        <a:lstStyle/>
        <a:p>
          <a:endParaRPr lang="en-US"/>
        </a:p>
      </dgm:t>
    </dgm:pt>
    <dgm:pt modelId="{A9B44760-B7BF-49C0-A862-A941953B23DE}" type="sibTrans" cxnId="{FCDBE9DD-9A65-42B3-9FBD-E39567D05D66}">
      <dgm:prSet/>
      <dgm:spPr/>
      <dgm:t>
        <a:bodyPr/>
        <a:lstStyle/>
        <a:p>
          <a:endParaRPr lang="en-US"/>
        </a:p>
      </dgm:t>
    </dgm:pt>
    <dgm:pt modelId="{FF9C0B85-C396-4802-9A0A-C889DE4E1857}">
      <dgm:prSet/>
      <dgm:spPr/>
      <dgm:t>
        <a:bodyPr/>
        <a:lstStyle/>
        <a:p>
          <a:r>
            <a:rPr lang="en-US" dirty="0" err="1" smtClean="0"/>
            <a:t>Informasi</a:t>
          </a:r>
          <a:r>
            <a:rPr lang="en-US" dirty="0" smtClean="0"/>
            <a:t> </a:t>
          </a:r>
          <a:r>
            <a:rPr lang="en-US" dirty="0" err="1" smtClean="0"/>
            <a:t>umum</a:t>
          </a:r>
          <a:r>
            <a:rPr lang="en-US" dirty="0" smtClean="0"/>
            <a:t> (website LSP)</a:t>
          </a:r>
        </a:p>
      </dgm:t>
    </dgm:pt>
    <dgm:pt modelId="{4C79ACD9-38D1-45E5-838E-E8F69BCF8009}" type="parTrans" cxnId="{AAF690A2-1385-4540-A7D5-747868C59B73}">
      <dgm:prSet/>
      <dgm:spPr/>
      <dgm:t>
        <a:bodyPr/>
        <a:lstStyle/>
        <a:p>
          <a:endParaRPr lang="en-US"/>
        </a:p>
      </dgm:t>
    </dgm:pt>
    <dgm:pt modelId="{7C0D980A-37DC-4833-A617-87B31A4B4C84}" type="sibTrans" cxnId="{AAF690A2-1385-4540-A7D5-747868C59B73}">
      <dgm:prSet/>
      <dgm:spPr/>
      <dgm:t>
        <a:bodyPr/>
        <a:lstStyle/>
        <a:p>
          <a:endParaRPr lang="en-US"/>
        </a:p>
      </dgm:t>
    </dgm:pt>
    <dgm:pt modelId="{F29BFD71-141A-440D-84BD-C4BDE522F656}">
      <dgm:prSet phldrT="[Text]"/>
      <dgm:spPr/>
      <dgm:t>
        <a:bodyPr/>
        <a:lstStyle/>
        <a:p>
          <a:r>
            <a:rPr lang="en-US" smtClean="0"/>
            <a:t>Jadwal Pengisian APL.02</a:t>
          </a:r>
          <a:endParaRPr lang="en-US" dirty="0"/>
        </a:p>
      </dgm:t>
    </dgm:pt>
    <dgm:pt modelId="{0B7F24D4-DDC8-4CC2-ABB1-200D63F8DC84}" type="parTrans" cxnId="{04DDC2D5-3B63-4E0E-929B-98248C325EF0}">
      <dgm:prSet/>
      <dgm:spPr/>
      <dgm:t>
        <a:bodyPr/>
        <a:lstStyle/>
        <a:p>
          <a:endParaRPr lang="en-US"/>
        </a:p>
      </dgm:t>
    </dgm:pt>
    <dgm:pt modelId="{04453180-D12E-4971-9AF0-202C7152931E}" type="sibTrans" cxnId="{04DDC2D5-3B63-4E0E-929B-98248C325EF0}">
      <dgm:prSet/>
      <dgm:spPr/>
      <dgm:t>
        <a:bodyPr/>
        <a:lstStyle/>
        <a:p>
          <a:endParaRPr lang="en-US"/>
        </a:p>
      </dgm:t>
    </dgm:pt>
    <dgm:pt modelId="{A44DB4D8-8394-4B40-9787-F3F6EBFC78D8}" type="pres">
      <dgm:prSet presAssocID="{3D1DA129-E5DD-4060-AAEA-FF6D6D133263}" presName="diagram" presStyleCnt="0">
        <dgm:presLayoutVars>
          <dgm:dir/>
          <dgm:resizeHandles val="exact"/>
        </dgm:presLayoutVars>
      </dgm:prSet>
      <dgm:spPr/>
    </dgm:pt>
    <dgm:pt modelId="{77702F04-25D8-47BC-BA88-1458AC9E8195}" type="pres">
      <dgm:prSet presAssocID="{F29BFD71-141A-440D-84BD-C4BDE522F656}" presName="node" presStyleLbl="node1" presStyleIdx="0" presStyleCnt="4">
        <dgm:presLayoutVars>
          <dgm:bulletEnabled val="1"/>
        </dgm:presLayoutVars>
      </dgm:prSet>
      <dgm:spPr/>
    </dgm:pt>
    <dgm:pt modelId="{EF9414E1-C9EE-4F73-ACDF-ED940406CC65}" type="pres">
      <dgm:prSet presAssocID="{04453180-D12E-4971-9AF0-202C7152931E}" presName="sibTrans" presStyleLbl="sibTrans2D1" presStyleIdx="0" presStyleCnt="3"/>
      <dgm:spPr/>
    </dgm:pt>
    <dgm:pt modelId="{7E844643-E31F-406C-8D8C-8D56DC83DAD2}" type="pres">
      <dgm:prSet presAssocID="{04453180-D12E-4971-9AF0-202C7152931E}" presName="connectorText" presStyleLbl="sibTrans2D1" presStyleIdx="0" presStyleCnt="3"/>
      <dgm:spPr/>
    </dgm:pt>
    <dgm:pt modelId="{B2BF75B8-66D6-468A-BC28-3C7C96961FD8}" type="pres">
      <dgm:prSet presAssocID="{18BC2032-871B-4B25-A087-A9976B0A81E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A94BC0-B2D8-4559-9B07-7D4E2EC2CF11}" type="pres">
      <dgm:prSet presAssocID="{C60EA1E2-9F62-4089-8BBF-86FA166F1D46}" presName="sibTrans" presStyleLbl="sibTrans2D1" presStyleIdx="1" presStyleCnt="3"/>
      <dgm:spPr/>
    </dgm:pt>
    <dgm:pt modelId="{FE11A00C-6AD0-46C3-9C72-2859FD9BCAFF}" type="pres">
      <dgm:prSet presAssocID="{C60EA1E2-9F62-4089-8BBF-86FA166F1D46}" presName="connectorText" presStyleLbl="sibTrans2D1" presStyleIdx="1" presStyleCnt="3"/>
      <dgm:spPr/>
    </dgm:pt>
    <dgm:pt modelId="{8F4A41DB-E4CD-40B9-9699-35BACCCFB71D}" type="pres">
      <dgm:prSet presAssocID="{29BF9205-80DF-4DA7-A38F-653BB68ECFE8}" presName="node" presStyleLbl="node1" presStyleIdx="2" presStyleCnt="4">
        <dgm:presLayoutVars>
          <dgm:bulletEnabled val="1"/>
        </dgm:presLayoutVars>
      </dgm:prSet>
      <dgm:spPr/>
    </dgm:pt>
    <dgm:pt modelId="{1372C188-3710-48B6-97B1-39D4FDC09918}" type="pres">
      <dgm:prSet presAssocID="{A9B44760-B7BF-49C0-A862-A941953B23DE}" presName="sibTrans" presStyleLbl="sibTrans2D1" presStyleIdx="2" presStyleCnt="3"/>
      <dgm:spPr/>
    </dgm:pt>
    <dgm:pt modelId="{5701EE9D-9D64-4028-B816-65610A1CCEB2}" type="pres">
      <dgm:prSet presAssocID="{A9B44760-B7BF-49C0-A862-A941953B23DE}" presName="connectorText" presStyleLbl="sibTrans2D1" presStyleIdx="2" presStyleCnt="3"/>
      <dgm:spPr/>
    </dgm:pt>
    <dgm:pt modelId="{ED97D597-A531-411C-9C61-9645D988B47E}" type="pres">
      <dgm:prSet presAssocID="{FF9C0B85-C396-4802-9A0A-C889DE4E185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455E3A-8B1A-4DEC-B11B-A6237B2C6EE9}" type="presOf" srcId="{C60EA1E2-9F62-4089-8BBF-86FA166F1D46}" destId="{69A94BC0-B2D8-4559-9B07-7D4E2EC2CF11}" srcOrd="0" destOrd="0" presId="urn:microsoft.com/office/officeart/2005/8/layout/process5"/>
    <dgm:cxn modelId="{13EA3116-ABD2-4322-9DF2-CB20545F6678}" type="presOf" srcId="{29BF9205-80DF-4DA7-A38F-653BB68ECFE8}" destId="{8F4A41DB-E4CD-40B9-9699-35BACCCFB71D}" srcOrd="0" destOrd="0" presId="urn:microsoft.com/office/officeart/2005/8/layout/process5"/>
    <dgm:cxn modelId="{B9C23AC6-622F-464B-A177-45D2E1933569}" type="presOf" srcId="{18BC2032-871B-4B25-A087-A9976B0A81E5}" destId="{B2BF75B8-66D6-468A-BC28-3C7C96961FD8}" srcOrd="0" destOrd="0" presId="urn:microsoft.com/office/officeart/2005/8/layout/process5"/>
    <dgm:cxn modelId="{8FDFE380-4EFD-4764-910A-543AEE7A1594}" type="presOf" srcId="{FF9C0B85-C396-4802-9A0A-C889DE4E1857}" destId="{ED97D597-A531-411C-9C61-9645D988B47E}" srcOrd="0" destOrd="0" presId="urn:microsoft.com/office/officeart/2005/8/layout/process5"/>
    <dgm:cxn modelId="{D94D84C0-3183-44CB-BC00-7A6E8EFF68C1}" type="presOf" srcId="{3D1DA129-E5DD-4060-AAEA-FF6D6D133263}" destId="{A44DB4D8-8394-4B40-9787-F3F6EBFC78D8}" srcOrd="0" destOrd="0" presId="urn:microsoft.com/office/officeart/2005/8/layout/process5"/>
    <dgm:cxn modelId="{E2DDA743-0B2F-453E-916C-ADEC36786848}" srcId="{3D1DA129-E5DD-4060-AAEA-FF6D6D133263}" destId="{18BC2032-871B-4B25-A087-A9976B0A81E5}" srcOrd="1" destOrd="0" parTransId="{9E5E8EB9-6B9F-4DA8-8B4B-2493230719D7}" sibTransId="{C60EA1E2-9F62-4089-8BBF-86FA166F1D46}"/>
    <dgm:cxn modelId="{FCDBE9DD-9A65-42B3-9FBD-E39567D05D66}" srcId="{3D1DA129-E5DD-4060-AAEA-FF6D6D133263}" destId="{29BF9205-80DF-4DA7-A38F-653BB68ECFE8}" srcOrd="2" destOrd="0" parTransId="{C0193E77-C8D8-4F53-A1ED-C5567FEB2928}" sibTransId="{A9B44760-B7BF-49C0-A862-A941953B23DE}"/>
    <dgm:cxn modelId="{769457F8-82B2-4BD8-816E-A521BB1C5D99}" type="presOf" srcId="{04453180-D12E-4971-9AF0-202C7152931E}" destId="{EF9414E1-C9EE-4F73-ACDF-ED940406CC65}" srcOrd="0" destOrd="0" presId="urn:microsoft.com/office/officeart/2005/8/layout/process5"/>
    <dgm:cxn modelId="{6435B8DA-DF6D-4F4A-866F-AC84CD7F1B56}" type="presOf" srcId="{A9B44760-B7BF-49C0-A862-A941953B23DE}" destId="{5701EE9D-9D64-4028-B816-65610A1CCEB2}" srcOrd="1" destOrd="0" presId="urn:microsoft.com/office/officeart/2005/8/layout/process5"/>
    <dgm:cxn modelId="{9BC37D01-E860-4534-B7CE-06BEE3282FB0}" type="presOf" srcId="{F29BFD71-141A-440D-84BD-C4BDE522F656}" destId="{77702F04-25D8-47BC-BA88-1458AC9E8195}" srcOrd="0" destOrd="0" presId="urn:microsoft.com/office/officeart/2005/8/layout/process5"/>
    <dgm:cxn modelId="{AAF690A2-1385-4540-A7D5-747868C59B73}" srcId="{3D1DA129-E5DD-4060-AAEA-FF6D6D133263}" destId="{FF9C0B85-C396-4802-9A0A-C889DE4E1857}" srcOrd="3" destOrd="0" parTransId="{4C79ACD9-38D1-45E5-838E-E8F69BCF8009}" sibTransId="{7C0D980A-37DC-4833-A617-87B31A4B4C84}"/>
    <dgm:cxn modelId="{F45F5026-3A6F-401B-9A50-49304C0E6387}" type="presOf" srcId="{04453180-D12E-4971-9AF0-202C7152931E}" destId="{7E844643-E31F-406C-8D8C-8D56DC83DAD2}" srcOrd="1" destOrd="0" presId="urn:microsoft.com/office/officeart/2005/8/layout/process5"/>
    <dgm:cxn modelId="{B198941B-8DD9-414E-A822-DEAFC6DE2B0E}" type="presOf" srcId="{C60EA1E2-9F62-4089-8BBF-86FA166F1D46}" destId="{FE11A00C-6AD0-46C3-9C72-2859FD9BCAFF}" srcOrd="1" destOrd="0" presId="urn:microsoft.com/office/officeart/2005/8/layout/process5"/>
    <dgm:cxn modelId="{04DDC2D5-3B63-4E0E-929B-98248C325EF0}" srcId="{3D1DA129-E5DD-4060-AAEA-FF6D6D133263}" destId="{F29BFD71-141A-440D-84BD-C4BDE522F656}" srcOrd="0" destOrd="0" parTransId="{0B7F24D4-DDC8-4CC2-ABB1-200D63F8DC84}" sibTransId="{04453180-D12E-4971-9AF0-202C7152931E}"/>
    <dgm:cxn modelId="{A57DDDAA-7708-4E78-A372-91D4D7D3B7CF}" type="presOf" srcId="{A9B44760-B7BF-49C0-A862-A941953B23DE}" destId="{1372C188-3710-48B6-97B1-39D4FDC09918}" srcOrd="0" destOrd="0" presId="urn:microsoft.com/office/officeart/2005/8/layout/process5"/>
    <dgm:cxn modelId="{FB5CB66A-7466-4778-A694-E573E7F4BF27}" type="presParOf" srcId="{A44DB4D8-8394-4B40-9787-F3F6EBFC78D8}" destId="{77702F04-25D8-47BC-BA88-1458AC9E8195}" srcOrd="0" destOrd="0" presId="urn:microsoft.com/office/officeart/2005/8/layout/process5"/>
    <dgm:cxn modelId="{B48A779F-BFB9-4679-87D0-55716285C103}" type="presParOf" srcId="{A44DB4D8-8394-4B40-9787-F3F6EBFC78D8}" destId="{EF9414E1-C9EE-4F73-ACDF-ED940406CC65}" srcOrd="1" destOrd="0" presId="urn:microsoft.com/office/officeart/2005/8/layout/process5"/>
    <dgm:cxn modelId="{EB24E650-0CAC-4AAC-B0E4-A0EC2CA48C89}" type="presParOf" srcId="{EF9414E1-C9EE-4F73-ACDF-ED940406CC65}" destId="{7E844643-E31F-406C-8D8C-8D56DC83DAD2}" srcOrd="0" destOrd="0" presId="urn:microsoft.com/office/officeart/2005/8/layout/process5"/>
    <dgm:cxn modelId="{B2EB5FA2-61A0-4979-9AE6-65980072BE3E}" type="presParOf" srcId="{A44DB4D8-8394-4B40-9787-F3F6EBFC78D8}" destId="{B2BF75B8-66D6-468A-BC28-3C7C96961FD8}" srcOrd="2" destOrd="0" presId="urn:microsoft.com/office/officeart/2005/8/layout/process5"/>
    <dgm:cxn modelId="{EB6D631E-98AA-4CC6-9DE4-0B8C6075D35E}" type="presParOf" srcId="{A44DB4D8-8394-4B40-9787-F3F6EBFC78D8}" destId="{69A94BC0-B2D8-4559-9B07-7D4E2EC2CF11}" srcOrd="3" destOrd="0" presId="urn:microsoft.com/office/officeart/2005/8/layout/process5"/>
    <dgm:cxn modelId="{A24D151E-2C9A-43A5-ACB4-5A17C40F938B}" type="presParOf" srcId="{69A94BC0-B2D8-4559-9B07-7D4E2EC2CF11}" destId="{FE11A00C-6AD0-46C3-9C72-2859FD9BCAFF}" srcOrd="0" destOrd="0" presId="urn:microsoft.com/office/officeart/2005/8/layout/process5"/>
    <dgm:cxn modelId="{44CA4725-D19C-4508-B7CC-F92A918DA14C}" type="presParOf" srcId="{A44DB4D8-8394-4B40-9787-F3F6EBFC78D8}" destId="{8F4A41DB-E4CD-40B9-9699-35BACCCFB71D}" srcOrd="4" destOrd="0" presId="urn:microsoft.com/office/officeart/2005/8/layout/process5"/>
    <dgm:cxn modelId="{89828203-3ECA-442A-B1AA-E7845BB55AED}" type="presParOf" srcId="{A44DB4D8-8394-4B40-9787-F3F6EBFC78D8}" destId="{1372C188-3710-48B6-97B1-39D4FDC09918}" srcOrd="5" destOrd="0" presId="urn:microsoft.com/office/officeart/2005/8/layout/process5"/>
    <dgm:cxn modelId="{F8AA7A92-631B-45C8-B257-E04411F93CAB}" type="presParOf" srcId="{1372C188-3710-48B6-97B1-39D4FDC09918}" destId="{5701EE9D-9D64-4028-B816-65610A1CCEB2}" srcOrd="0" destOrd="0" presId="urn:microsoft.com/office/officeart/2005/8/layout/process5"/>
    <dgm:cxn modelId="{1DACF51A-B9D4-41B7-A7A0-8497BF42D61E}" type="presParOf" srcId="{A44DB4D8-8394-4B40-9787-F3F6EBFC78D8}" destId="{ED97D597-A531-411C-9C61-9645D988B47E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D1DA129-E5DD-4060-AAEA-FF6D6D133263}" type="doc">
      <dgm:prSet loTypeId="urn:microsoft.com/office/officeart/2005/8/layout/process5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29BFD71-141A-440D-84BD-C4BDE522F656}">
      <dgm:prSet phldrT="[Text]"/>
      <dgm:spPr/>
      <dgm:t>
        <a:bodyPr/>
        <a:lstStyle/>
        <a:p>
          <a:r>
            <a:rPr lang="en-US" dirty="0" err="1" smtClean="0"/>
            <a:t>Pelaksanaan</a:t>
          </a:r>
          <a:r>
            <a:rPr lang="en-US" dirty="0" smtClean="0"/>
            <a:t> </a:t>
          </a:r>
          <a:r>
            <a:rPr lang="en-US" dirty="0" err="1" smtClean="0"/>
            <a:t>Uji</a:t>
          </a:r>
          <a:r>
            <a:rPr lang="en-US" dirty="0" smtClean="0"/>
            <a:t> </a:t>
          </a:r>
          <a:r>
            <a:rPr lang="en-US" dirty="0" err="1" smtClean="0"/>
            <a:t>Kompetensi</a:t>
          </a:r>
          <a:endParaRPr lang="en-US" dirty="0"/>
        </a:p>
      </dgm:t>
    </dgm:pt>
    <dgm:pt modelId="{0B7F24D4-DDC8-4CC2-ABB1-200D63F8DC84}" type="parTrans" cxnId="{04DDC2D5-3B63-4E0E-929B-98248C325EF0}">
      <dgm:prSet/>
      <dgm:spPr/>
      <dgm:t>
        <a:bodyPr/>
        <a:lstStyle/>
        <a:p>
          <a:endParaRPr lang="en-US"/>
        </a:p>
      </dgm:t>
    </dgm:pt>
    <dgm:pt modelId="{04453180-D12E-4971-9AF0-202C7152931E}" type="sibTrans" cxnId="{04DDC2D5-3B63-4E0E-929B-98248C325EF0}">
      <dgm:prSet/>
      <dgm:spPr/>
      <dgm:t>
        <a:bodyPr/>
        <a:lstStyle/>
        <a:p>
          <a:endParaRPr lang="en-US"/>
        </a:p>
      </dgm:t>
    </dgm:pt>
    <dgm:pt modelId="{CDA2B533-24F8-49F7-A982-0045E6304DE0}">
      <dgm:prSet phldrT="[Text]"/>
      <dgm:spPr/>
      <dgm:t>
        <a:bodyPr/>
        <a:lstStyle/>
        <a:p>
          <a:r>
            <a:rPr lang="en-US" dirty="0" err="1" smtClean="0"/>
            <a:t>Rekomendasi</a:t>
          </a:r>
          <a:r>
            <a:rPr lang="en-US" dirty="0" smtClean="0"/>
            <a:t> </a:t>
          </a:r>
          <a:r>
            <a:rPr lang="en-US" dirty="0" err="1" smtClean="0"/>
            <a:t>Asesor</a:t>
          </a:r>
          <a:endParaRPr lang="en-US" dirty="0"/>
        </a:p>
      </dgm:t>
    </dgm:pt>
    <dgm:pt modelId="{D25F8DF5-5B93-445A-9AD6-211E3D8818E4}" type="parTrans" cxnId="{8EA42257-F423-4B6F-8D50-F9CC5CF4AFEE}">
      <dgm:prSet/>
      <dgm:spPr/>
      <dgm:t>
        <a:bodyPr/>
        <a:lstStyle/>
        <a:p>
          <a:endParaRPr lang="en-US"/>
        </a:p>
      </dgm:t>
    </dgm:pt>
    <dgm:pt modelId="{5B4D28B4-B9FF-4F9B-8E97-D8B0B957664F}" type="sibTrans" cxnId="{8EA42257-F423-4B6F-8D50-F9CC5CF4AFEE}">
      <dgm:prSet/>
      <dgm:spPr/>
      <dgm:t>
        <a:bodyPr/>
        <a:lstStyle/>
        <a:p>
          <a:endParaRPr lang="en-US"/>
        </a:p>
      </dgm:t>
    </dgm:pt>
    <dgm:pt modelId="{E1D61D31-E03B-4B74-9055-CDFECAAEC049}">
      <dgm:prSet phldrT="[Text]"/>
      <dgm:spPr/>
      <dgm:t>
        <a:bodyPr/>
        <a:lstStyle/>
        <a:p>
          <a:r>
            <a:rPr lang="en-US" dirty="0" err="1" smtClean="0"/>
            <a:t>Rapat</a:t>
          </a:r>
          <a:r>
            <a:rPr lang="en-US" dirty="0" smtClean="0"/>
            <a:t> </a:t>
          </a:r>
          <a:r>
            <a:rPr lang="en-US" dirty="0" err="1" smtClean="0"/>
            <a:t>Pleno</a:t>
          </a:r>
          <a:endParaRPr lang="en-US" dirty="0"/>
        </a:p>
      </dgm:t>
    </dgm:pt>
    <dgm:pt modelId="{8AC965C5-3B4A-428D-9D55-CA4E4A762F1D}" type="parTrans" cxnId="{47193B8D-02E3-40B1-B18C-9047C7613214}">
      <dgm:prSet/>
      <dgm:spPr/>
      <dgm:t>
        <a:bodyPr/>
        <a:lstStyle/>
        <a:p>
          <a:endParaRPr lang="en-US"/>
        </a:p>
      </dgm:t>
    </dgm:pt>
    <dgm:pt modelId="{210CD221-7D7C-4584-B232-70E96F41B8F8}" type="sibTrans" cxnId="{47193B8D-02E3-40B1-B18C-9047C7613214}">
      <dgm:prSet/>
      <dgm:spPr/>
      <dgm:t>
        <a:bodyPr/>
        <a:lstStyle/>
        <a:p>
          <a:endParaRPr lang="en-US"/>
        </a:p>
      </dgm:t>
    </dgm:pt>
    <dgm:pt modelId="{5A676973-9112-419D-98C0-AC6259988135}">
      <dgm:prSet phldrT="[Text]"/>
      <dgm:spPr/>
      <dgm:t>
        <a:bodyPr/>
        <a:lstStyle/>
        <a:p>
          <a:r>
            <a:rPr lang="en-US" dirty="0" err="1" smtClean="0"/>
            <a:t>Pengumuman</a:t>
          </a:r>
          <a:r>
            <a:rPr lang="en-US" dirty="0" smtClean="0"/>
            <a:t> (website LSP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instagram</a:t>
          </a:r>
          <a:r>
            <a:rPr lang="en-US" dirty="0" smtClean="0"/>
            <a:t>)</a:t>
          </a:r>
          <a:endParaRPr lang="en-US" dirty="0"/>
        </a:p>
      </dgm:t>
    </dgm:pt>
    <dgm:pt modelId="{A0291A34-B72A-48EE-B972-5625E9C916FC}" type="parTrans" cxnId="{300E1A62-B4FD-4660-BE1D-BA732A625E8F}">
      <dgm:prSet/>
      <dgm:spPr/>
      <dgm:t>
        <a:bodyPr/>
        <a:lstStyle/>
        <a:p>
          <a:endParaRPr lang="en-US"/>
        </a:p>
      </dgm:t>
    </dgm:pt>
    <dgm:pt modelId="{E4D72123-F295-4DC2-9921-36E1F321B2BE}" type="sibTrans" cxnId="{300E1A62-B4FD-4660-BE1D-BA732A625E8F}">
      <dgm:prSet/>
      <dgm:spPr/>
      <dgm:t>
        <a:bodyPr/>
        <a:lstStyle/>
        <a:p>
          <a:endParaRPr lang="en-US"/>
        </a:p>
      </dgm:t>
    </dgm:pt>
    <dgm:pt modelId="{A44DB4D8-8394-4B40-9787-F3F6EBFC78D8}" type="pres">
      <dgm:prSet presAssocID="{3D1DA129-E5DD-4060-AAEA-FF6D6D133263}" presName="diagram" presStyleCnt="0">
        <dgm:presLayoutVars>
          <dgm:dir/>
          <dgm:resizeHandles val="exact"/>
        </dgm:presLayoutVars>
      </dgm:prSet>
      <dgm:spPr/>
    </dgm:pt>
    <dgm:pt modelId="{77702F04-25D8-47BC-BA88-1458AC9E8195}" type="pres">
      <dgm:prSet presAssocID="{F29BFD71-141A-440D-84BD-C4BDE522F65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9414E1-C9EE-4F73-ACDF-ED940406CC65}" type="pres">
      <dgm:prSet presAssocID="{04453180-D12E-4971-9AF0-202C7152931E}" presName="sibTrans" presStyleLbl="sibTrans2D1" presStyleIdx="0" presStyleCnt="3"/>
      <dgm:spPr/>
    </dgm:pt>
    <dgm:pt modelId="{7E844643-E31F-406C-8D8C-8D56DC83DAD2}" type="pres">
      <dgm:prSet presAssocID="{04453180-D12E-4971-9AF0-202C7152931E}" presName="connectorText" presStyleLbl="sibTrans2D1" presStyleIdx="0" presStyleCnt="3"/>
      <dgm:spPr/>
    </dgm:pt>
    <dgm:pt modelId="{9625B9E2-FD9E-400A-A42E-872D0AA57605}" type="pres">
      <dgm:prSet presAssocID="{CDA2B533-24F8-49F7-A982-0045E6304DE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9C3B2E-0326-43B0-9D85-6A1FC496334F}" type="pres">
      <dgm:prSet presAssocID="{5B4D28B4-B9FF-4F9B-8E97-D8B0B957664F}" presName="sibTrans" presStyleLbl="sibTrans2D1" presStyleIdx="1" presStyleCnt="3"/>
      <dgm:spPr/>
    </dgm:pt>
    <dgm:pt modelId="{CB7D50CE-CA58-44AE-9DCD-972C9D149445}" type="pres">
      <dgm:prSet presAssocID="{5B4D28B4-B9FF-4F9B-8E97-D8B0B957664F}" presName="connectorText" presStyleLbl="sibTrans2D1" presStyleIdx="1" presStyleCnt="3"/>
      <dgm:spPr/>
    </dgm:pt>
    <dgm:pt modelId="{BF82F874-EB69-443F-89FF-DE04C29B0A84}" type="pres">
      <dgm:prSet presAssocID="{E1D61D31-E03B-4B74-9055-CDFECAAEC04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7AC0B0-708A-4621-AC08-438DF79757F8}" type="pres">
      <dgm:prSet presAssocID="{210CD221-7D7C-4584-B232-70E96F41B8F8}" presName="sibTrans" presStyleLbl="sibTrans2D1" presStyleIdx="2" presStyleCnt="3"/>
      <dgm:spPr/>
    </dgm:pt>
    <dgm:pt modelId="{551991A5-23F7-4C53-8194-B472D2DE672B}" type="pres">
      <dgm:prSet presAssocID="{210CD221-7D7C-4584-B232-70E96F41B8F8}" presName="connectorText" presStyleLbl="sibTrans2D1" presStyleIdx="2" presStyleCnt="3"/>
      <dgm:spPr/>
    </dgm:pt>
    <dgm:pt modelId="{DAE7A82D-5A34-4BFB-B4BE-AED0EDFB9F79}" type="pres">
      <dgm:prSet presAssocID="{5A676973-9112-419D-98C0-AC625998813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7193B8D-02E3-40B1-B18C-9047C7613214}" srcId="{3D1DA129-E5DD-4060-AAEA-FF6D6D133263}" destId="{E1D61D31-E03B-4B74-9055-CDFECAAEC049}" srcOrd="2" destOrd="0" parTransId="{8AC965C5-3B4A-428D-9D55-CA4E4A762F1D}" sibTransId="{210CD221-7D7C-4584-B232-70E96F41B8F8}"/>
    <dgm:cxn modelId="{D4A9EDCB-043C-4D99-A28D-8543C8365114}" type="presOf" srcId="{210CD221-7D7C-4584-B232-70E96F41B8F8}" destId="{551991A5-23F7-4C53-8194-B472D2DE672B}" srcOrd="1" destOrd="0" presId="urn:microsoft.com/office/officeart/2005/8/layout/process5"/>
    <dgm:cxn modelId="{861E358A-7D77-4115-BD8A-27C62A00A95A}" type="presOf" srcId="{5B4D28B4-B9FF-4F9B-8E97-D8B0B957664F}" destId="{139C3B2E-0326-43B0-9D85-6A1FC496334F}" srcOrd="0" destOrd="0" presId="urn:microsoft.com/office/officeart/2005/8/layout/process5"/>
    <dgm:cxn modelId="{D94D84C0-3183-44CB-BC00-7A6E8EFF68C1}" type="presOf" srcId="{3D1DA129-E5DD-4060-AAEA-FF6D6D133263}" destId="{A44DB4D8-8394-4B40-9787-F3F6EBFC78D8}" srcOrd="0" destOrd="0" presId="urn:microsoft.com/office/officeart/2005/8/layout/process5"/>
    <dgm:cxn modelId="{04DDC2D5-3B63-4E0E-929B-98248C325EF0}" srcId="{3D1DA129-E5DD-4060-AAEA-FF6D6D133263}" destId="{F29BFD71-141A-440D-84BD-C4BDE522F656}" srcOrd="0" destOrd="0" parTransId="{0B7F24D4-DDC8-4CC2-ABB1-200D63F8DC84}" sibTransId="{04453180-D12E-4971-9AF0-202C7152931E}"/>
    <dgm:cxn modelId="{0F796F9F-308E-4A41-941B-385910923150}" type="presOf" srcId="{04453180-D12E-4971-9AF0-202C7152931E}" destId="{7E844643-E31F-406C-8D8C-8D56DC83DAD2}" srcOrd="1" destOrd="0" presId="urn:microsoft.com/office/officeart/2005/8/layout/process5"/>
    <dgm:cxn modelId="{8EA42257-F423-4B6F-8D50-F9CC5CF4AFEE}" srcId="{3D1DA129-E5DD-4060-AAEA-FF6D6D133263}" destId="{CDA2B533-24F8-49F7-A982-0045E6304DE0}" srcOrd="1" destOrd="0" parTransId="{D25F8DF5-5B93-445A-9AD6-211E3D8818E4}" sibTransId="{5B4D28B4-B9FF-4F9B-8E97-D8B0B957664F}"/>
    <dgm:cxn modelId="{1660ABF2-5AA0-413D-8EB5-89BD85EDC77A}" type="presOf" srcId="{CDA2B533-24F8-49F7-A982-0045E6304DE0}" destId="{9625B9E2-FD9E-400A-A42E-872D0AA57605}" srcOrd="0" destOrd="0" presId="urn:microsoft.com/office/officeart/2005/8/layout/process5"/>
    <dgm:cxn modelId="{300E1A62-B4FD-4660-BE1D-BA732A625E8F}" srcId="{3D1DA129-E5DD-4060-AAEA-FF6D6D133263}" destId="{5A676973-9112-419D-98C0-AC6259988135}" srcOrd="3" destOrd="0" parTransId="{A0291A34-B72A-48EE-B972-5625E9C916FC}" sibTransId="{E4D72123-F295-4DC2-9921-36E1F321B2BE}"/>
    <dgm:cxn modelId="{0A984FE2-A2D3-4434-9F1A-B37F2FCF7FE0}" type="presOf" srcId="{04453180-D12E-4971-9AF0-202C7152931E}" destId="{EF9414E1-C9EE-4F73-ACDF-ED940406CC65}" srcOrd="0" destOrd="0" presId="urn:microsoft.com/office/officeart/2005/8/layout/process5"/>
    <dgm:cxn modelId="{04BB3CDB-A9D5-4D60-95E9-3F8794C62F3E}" type="presOf" srcId="{5B4D28B4-B9FF-4F9B-8E97-D8B0B957664F}" destId="{CB7D50CE-CA58-44AE-9DCD-972C9D149445}" srcOrd="1" destOrd="0" presId="urn:microsoft.com/office/officeart/2005/8/layout/process5"/>
    <dgm:cxn modelId="{4FB54A61-E343-45A3-AC21-A9AE749D95BA}" type="presOf" srcId="{210CD221-7D7C-4584-B232-70E96F41B8F8}" destId="{977AC0B0-708A-4621-AC08-438DF79757F8}" srcOrd="0" destOrd="0" presId="urn:microsoft.com/office/officeart/2005/8/layout/process5"/>
    <dgm:cxn modelId="{66F5DBD5-4A38-4F47-801E-D362E14EEDEC}" type="presOf" srcId="{5A676973-9112-419D-98C0-AC6259988135}" destId="{DAE7A82D-5A34-4BFB-B4BE-AED0EDFB9F79}" srcOrd="0" destOrd="0" presId="urn:microsoft.com/office/officeart/2005/8/layout/process5"/>
    <dgm:cxn modelId="{9BC37D01-E860-4534-B7CE-06BEE3282FB0}" type="presOf" srcId="{F29BFD71-141A-440D-84BD-C4BDE522F656}" destId="{77702F04-25D8-47BC-BA88-1458AC9E8195}" srcOrd="0" destOrd="0" presId="urn:microsoft.com/office/officeart/2005/8/layout/process5"/>
    <dgm:cxn modelId="{C59288F0-F5F1-4BBD-8274-36544EDC23C7}" type="presOf" srcId="{E1D61D31-E03B-4B74-9055-CDFECAAEC049}" destId="{BF82F874-EB69-443F-89FF-DE04C29B0A84}" srcOrd="0" destOrd="0" presId="urn:microsoft.com/office/officeart/2005/8/layout/process5"/>
    <dgm:cxn modelId="{FB5CB66A-7466-4778-A694-E573E7F4BF27}" type="presParOf" srcId="{A44DB4D8-8394-4B40-9787-F3F6EBFC78D8}" destId="{77702F04-25D8-47BC-BA88-1458AC9E8195}" srcOrd="0" destOrd="0" presId="urn:microsoft.com/office/officeart/2005/8/layout/process5"/>
    <dgm:cxn modelId="{DA24C59C-24D2-4F69-A914-34BCF6D8EA12}" type="presParOf" srcId="{A44DB4D8-8394-4B40-9787-F3F6EBFC78D8}" destId="{EF9414E1-C9EE-4F73-ACDF-ED940406CC65}" srcOrd="1" destOrd="0" presId="urn:microsoft.com/office/officeart/2005/8/layout/process5"/>
    <dgm:cxn modelId="{D1297545-41CA-4537-BC49-A7FDE0A49882}" type="presParOf" srcId="{EF9414E1-C9EE-4F73-ACDF-ED940406CC65}" destId="{7E844643-E31F-406C-8D8C-8D56DC83DAD2}" srcOrd="0" destOrd="0" presId="urn:microsoft.com/office/officeart/2005/8/layout/process5"/>
    <dgm:cxn modelId="{ED8B8D53-522D-48CC-B85B-8636CEB31B7E}" type="presParOf" srcId="{A44DB4D8-8394-4B40-9787-F3F6EBFC78D8}" destId="{9625B9E2-FD9E-400A-A42E-872D0AA57605}" srcOrd="2" destOrd="0" presId="urn:microsoft.com/office/officeart/2005/8/layout/process5"/>
    <dgm:cxn modelId="{0B105E68-9F1E-4D1A-8BF7-DA6CCB8E23F8}" type="presParOf" srcId="{A44DB4D8-8394-4B40-9787-F3F6EBFC78D8}" destId="{139C3B2E-0326-43B0-9D85-6A1FC496334F}" srcOrd="3" destOrd="0" presId="urn:microsoft.com/office/officeart/2005/8/layout/process5"/>
    <dgm:cxn modelId="{13A12F6F-206A-4D7F-AB9C-3B9F2C6AE49C}" type="presParOf" srcId="{139C3B2E-0326-43B0-9D85-6A1FC496334F}" destId="{CB7D50CE-CA58-44AE-9DCD-972C9D149445}" srcOrd="0" destOrd="0" presId="urn:microsoft.com/office/officeart/2005/8/layout/process5"/>
    <dgm:cxn modelId="{2BF02E18-40E8-4042-B0A1-2F78939F3B1A}" type="presParOf" srcId="{A44DB4D8-8394-4B40-9787-F3F6EBFC78D8}" destId="{BF82F874-EB69-443F-89FF-DE04C29B0A84}" srcOrd="4" destOrd="0" presId="urn:microsoft.com/office/officeart/2005/8/layout/process5"/>
    <dgm:cxn modelId="{530A5FF5-4C6D-4BD0-A6DC-13DB9675F78F}" type="presParOf" srcId="{A44DB4D8-8394-4B40-9787-F3F6EBFC78D8}" destId="{977AC0B0-708A-4621-AC08-438DF79757F8}" srcOrd="5" destOrd="0" presId="urn:microsoft.com/office/officeart/2005/8/layout/process5"/>
    <dgm:cxn modelId="{38F2435D-B50D-4594-9A41-C60E033DBA06}" type="presParOf" srcId="{977AC0B0-708A-4621-AC08-438DF79757F8}" destId="{551991A5-23F7-4C53-8194-B472D2DE672B}" srcOrd="0" destOrd="0" presId="urn:microsoft.com/office/officeart/2005/8/layout/process5"/>
    <dgm:cxn modelId="{C2E2A532-0632-4EC9-BC61-AF7359C36B24}" type="presParOf" srcId="{A44DB4D8-8394-4B40-9787-F3F6EBFC78D8}" destId="{DAE7A82D-5A34-4BFB-B4BE-AED0EDFB9F79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BD9FC51-F8B0-45CB-AB9D-2D2FD2B03E61}" type="doc">
      <dgm:prSet loTypeId="urn:microsoft.com/office/officeart/2005/8/layout/hProcess4" loCatId="process" qsTypeId="urn:microsoft.com/office/officeart/2005/8/quickstyle/simple1" qsCatId="simple" csTypeId="urn:microsoft.com/office/officeart/2005/8/colors/colorful4" csCatId="colorful" phldr="1"/>
      <dgm:spPr/>
    </dgm:pt>
    <dgm:pt modelId="{6204A66B-D429-4A1A-B1D5-7D079598D8D1}">
      <dgm:prSet phldrT="[Text]" custT="1"/>
      <dgm:spPr/>
      <dgm:t>
        <a:bodyPr/>
        <a:lstStyle/>
        <a:p>
          <a:r>
            <a:rPr lang="en-US" sz="2400" b="1" dirty="0" err="1" smtClean="0">
              <a:solidFill>
                <a:schemeClr val="tx1"/>
              </a:solidFill>
            </a:rPr>
            <a:t>Buka</a:t>
          </a:r>
          <a:r>
            <a:rPr lang="en-US" sz="2400" b="1" dirty="0" smtClean="0">
              <a:solidFill>
                <a:schemeClr val="tx1"/>
              </a:solidFill>
            </a:rPr>
            <a:t> </a:t>
          </a:r>
          <a:r>
            <a:rPr lang="en-US" sz="2400" b="1" dirty="0" err="1" smtClean="0">
              <a:solidFill>
                <a:schemeClr val="tx1"/>
              </a:solidFill>
            </a:rPr>
            <a:t>aplikasi</a:t>
          </a:r>
          <a:endParaRPr lang="en-US" sz="2400" b="1" dirty="0">
            <a:solidFill>
              <a:schemeClr val="tx1"/>
            </a:solidFill>
          </a:endParaRPr>
        </a:p>
      </dgm:t>
    </dgm:pt>
    <dgm:pt modelId="{FD06A74D-A359-4353-8BDD-99DABCB39E74}" type="parTrans" cxnId="{12EE6CE9-A262-4721-9C01-951333621064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5E1064B8-9C04-4A20-BE32-16A69FEE510F}" type="sibTrans" cxnId="{12EE6CE9-A262-4721-9C01-951333621064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E45CABFB-B4C7-492E-B2D0-E27A721D9376}">
      <dgm:prSet phldrT="[Text]" custT="1"/>
      <dgm:spPr/>
      <dgm:t>
        <a:bodyPr/>
        <a:lstStyle/>
        <a:p>
          <a:r>
            <a:rPr lang="en-US" sz="2400" b="1" dirty="0" err="1" smtClean="0">
              <a:solidFill>
                <a:schemeClr val="tx1"/>
              </a:solidFill>
            </a:rPr>
            <a:t>Isikan</a:t>
          </a:r>
          <a:r>
            <a:rPr lang="en-US" sz="2400" b="1" dirty="0" smtClean="0">
              <a:solidFill>
                <a:schemeClr val="tx1"/>
              </a:solidFill>
            </a:rPr>
            <a:t> data</a:t>
          </a:r>
          <a:endParaRPr lang="en-US" sz="2400" b="1" dirty="0">
            <a:solidFill>
              <a:schemeClr val="tx1"/>
            </a:solidFill>
          </a:endParaRPr>
        </a:p>
      </dgm:t>
    </dgm:pt>
    <dgm:pt modelId="{A612D182-BD46-4342-9F04-84106F53EA1B}" type="parTrans" cxnId="{46A52277-9439-493E-A4BB-148D8C6D8853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A2E2A7FE-248F-4E3A-9D97-9425959F82D6}" type="sibTrans" cxnId="{46A52277-9439-493E-A4BB-148D8C6D8853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5291E406-5F00-415E-82BC-2C475BDC314E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tx1"/>
              </a:solidFill>
            </a:rPr>
            <a:t>Upload </a:t>
          </a:r>
          <a:r>
            <a:rPr lang="en-US" sz="2400" b="1" dirty="0" err="1" smtClean="0">
              <a:solidFill>
                <a:schemeClr val="tx1"/>
              </a:solidFill>
            </a:rPr>
            <a:t>berkas</a:t>
          </a:r>
          <a:endParaRPr lang="en-US" sz="2400" b="1" dirty="0">
            <a:solidFill>
              <a:schemeClr val="tx1"/>
            </a:solidFill>
          </a:endParaRPr>
        </a:p>
      </dgm:t>
    </dgm:pt>
    <dgm:pt modelId="{7ECFD6EE-1B84-4CE2-ADCC-909B4C5BF952}" type="parTrans" cxnId="{317C9EBD-02B3-4FBD-8541-B1ED48751993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1878C4EB-21E3-4D20-979E-8C3E9A80A0A3}" type="sibTrans" cxnId="{317C9EBD-02B3-4FBD-8541-B1ED48751993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5B61C4B4-4D99-4BD2-BE18-4D704A8B0EB4}">
      <dgm:prSet phldrT="[Text]" custT="1"/>
      <dgm:spPr/>
      <dgm:t>
        <a:bodyPr/>
        <a:lstStyle/>
        <a:p>
          <a:r>
            <a:rPr lang="en-US" sz="2400" b="1" dirty="0" err="1" smtClean="0">
              <a:solidFill>
                <a:schemeClr val="tx1"/>
              </a:solidFill>
            </a:rPr>
            <a:t>Pilih</a:t>
          </a:r>
          <a:r>
            <a:rPr lang="en-US" sz="2400" b="1" dirty="0" smtClean="0">
              <a:solidFill>
                <a:schemeClr val="tx1"/>
              </a:solidFill>
            </a:rPr>
            <a:t> </a:t>
          </a:r>
          <a:r>
            <a:rPr lang="en-US" sz="2400" b="1" dirty="0" err="1" smtClean="0">
              <a:solidFill>
                <a:schemeClr val="tx1"/>
              </a:solidFill>
            </a:rPr>
            <a:t>Skema</a:t>
          </a:r>
          <a:endParaRPr lang="en-US" sz="2400" b="1" dirty="0">
            <a:solidFill>
              <a:schemeClr val="tx1"/>
            </a:solidFill>
          </a:endParaRPr>
        </a:p>
      </dgm:t>
    </dgm:pt>
    <dgm:pt modelId="{EED30349-7FF0-4AD4-B5ED-95DE1A8C9726}" type="parTrans" cxnId="{A0691904-1E91-4B03-9CAF-2B00058B1E74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8A852EB6-C4EA-4E0D-9913-5579C441DC6C}" type="sibTrans" cxnId="{A0691904-1E91-4B03-9CAF-2B00058B1E74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0C7C0515-393C-4912-BD6E-8F529C27B64C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https://lsp.um.ac.id/apps</a:t>
          </a:r>
          <a:endParaRPr lang="en-US" sz="2000" dirty="0">
            <a:solidFill>
              <a:schemeClr val="tx1"/>
            </a:solidFill>
          </a:endParaRPr>
        </a:p>
      </dgm:t>
    </dgm:pt>
    <dgm:pt modelId="{A12B703A-E7C6-48C9-A7BC-EC4D2F689049}" type="parTrans" cxnId="{7D24CD83-BD71-40F6-83FD-810B05AB8DF8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574DE8E0-32F0-496E-9200-BA248561F2DF}" type="sibTrans" cxnId="{7D24CD83-BD71-40F6-83FD-810B05AB8DF8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B16C0AD5-666C-4A91-B9A2-801620062513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NIK</a:t>
          </a:r>
          <a:endParaRPr lang="en-US" sz="1800" dirty="0">
            <a:solidFill>
              <a:schemeClr val="tx1"/>
            </a:solidFill>
          </a:endParaRPr>
        </a:p>
      </dgm:t>
    </dgm:pt>
    <dgm:pt modelId="{89F5BC92-A604-47BF-8E78-9406962144EB}" type="parTrans" cxnId="{B5277921-5EE8-4DA6-B7CC-0D6929B3165E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A988C965-8D45-4E40-A830-F60A4ADD37EF}" type="sibTrans" cxnId="{B5277921-5EE8-4DA6-B7CC-0D6929B3165E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0208017F-CC20-4EBD-AED4-A433B13FD78E}">
      <dgm:prSet phldrT="[Text]" custT="1"/>
      <dgm:spPr/>
      <dgm:t>
        <a:bodyPr/>
        <a:lstStyle/>
        <a:p>
          <a:r>
            <a:rPr lang="en-US" sz="1800" dirty="0" err="1" smtClean="0">
              <a:solidFill>
                <a:schemeClr val="tx1"/>
              </a:solidFill>
            </a:rPr>
            <a:t>Asal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sekolah</a:t>
          </a:r>
          <a:r>
            <a:rPr lang="en-US" sz="1800" dirty="0" smtClean="0">
              <a:solidFill>
                <a:schemeClr val="tx1"/>
              </a:solidFill>
            </a:rPr>
            <a:t> (SMA/SMK/MA)</a:t>
          </a:r>
          <a:endParaRPr lang="en-US" sz="1800" dirty="0">
            <a:solidFill>
              <a:schemeClr val="tx1"/>
            </a:solidFill>
          </a:endParaRPr>
        </a:p>
      </dgm:t>
    </dgm:pt>
    <dgm:pt modelId="{D46A61E9-79B5-4523-AC3E-9CAC08DB1D95}" type="parTrans" cxnId="{941115B6-E7B8-4DEA-B601-687AF761887B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B7BF9258-6E68-4512-909B-A640A81BEF0E}" type="sibTrans" cxnId="{941115B6-E7B8-4DEA-B601-687AF761887B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2074A8AF-5115-4706-8832-17018A8044AB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KTP</a:t>
          </a:r>
          <a:endParaRPr lang="en-US" sz="1600" dirty="0">
            <a:solidFill>
              <a:schemeClr val="tx1"/>
            </a:solidFill>
          </a:endParaRPr>
        </a:p>
      </dgm:t>
    </dgm:pt>
    <dgm:pt modelId="{FFB9D493-D683-4D0D-BEF5-7193B5AAD87C}" type="parTrans" cxnId="{774EF255-4C9C-441A-8CCA-15B3F0A0AAA7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8FB7523A-7663-4FDF-843F-1D53E2829EAB}" type="sibTrans" cxnId="{774EF255-4C9C-441A-8CCA-15B3F0A0AAA7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C26B9EF8-BBA9-4417-B60D-08CD8E5D222B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KTM</a:t>
          </a:r>
          <a:endParaRPr lang="en-US" sz="1600" dirty="0">
            <a:solidFill>
              <a:schemeClr val="tx1"/>
            </a:solidFill>
          </a:endParaRPr>
        </a:p>
      </dgm:t>
    </dgm:pt>
    <dgm:pt modelId="{61547C66-BF48-4A83-B816-9FEC386D0984}" type="parTrans" cxnId="{0F2690F6-A9A2-494B-881D-63968384A08E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5BFBE444-917A-479F-8EEB-06BD09128A70}" type="sibTrans" cxnId="{0F2690F6-A9A2-494B-881D-63968384A08E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4A66C520-EAE6-4BFA-A834-4B7E00333C86}">
      <dgm:prSet phldrT="[Text]" custT="1"/>
      <dgm:spPr/>
      <dgm:t>
        <a:bodyPr/>
        <a:lstStyle/>
        <a:p>
          <a:r>
            <a:rPr lang="en-US" sz="1600" dirty="0" err="1" smtClean="0">
              <a:solidFill>
                <a:schemeClr val="tx1"/>
              </a:solidFill>
            </a:rPr>
            <a:t>Foto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dirty="0" err="1" smtClean="0">
              <a:solidFill>
                <a:schemeClr val="tx1"/>
              </a:solidFill>
            </a:rPr>
            <a:t>Terbaru</a:t>
          </a:r>
          <a:r>
            <a:rPr lang="en-US" sz="1600" dirty="0" smtClean="0">
              <a:solidFill>
                <a:schemeClr val="tx1"/>
              </a:solidFill>
            </a:rPr>
            <a:t> (</a:t>
          </a:r>
          <a:r>
            <a:rPr lang="en-US" sz="1600" dirty="0" err="1" smtClean="0">
              <a:solidFill>
                <a:schemeClr val="tx1"/>
              </a:solidFill>
            </a:rPr>
            <a:t>bg</a:t>
          </a:r>
          <a:r>
            <a:rPr lang="en-US" sz="1600" dirty="0" smtClean="0">
              <a:solidFill>
                <a:schemeClr val="tx1"/>
              </a:solidFill>
            </a:rPr>
            <a:t>: </a:t>
          </a:r>
          <a:r>
            <a:rPr lang="en-US" sz="1600" dirty="0" err="1" smtClean="0">
              <a:solidFill>
                <a:schemeClr val="tx1"/>
              </a:solidFill>
            </a:rPr>
            <a:t>merah</a:t>
          </a:r>
          <a:r>
            <a:rPr lang="en-US" sz="1600" dirty="0" smtClean="0">
              <a:solidFill>
                <a:schemeClr val="tx1"/>
              </a:solidFill>
            </a:rPr>
            <a:t>)</a:t>
          </a:r>
          <a:endParaRPr lang="en-US" sz="1600" dirty="0">
            <a:solidFill>
              <a:schemeClr val="tx1"/>
            </a:solidFill>
          </a:endParaRPr>
        </a:p>
      </dgm:t>
    </dgm:pt>
    <dgm:pt modelId="{A394BA78-A0CF-41D2-8844-147FC47ED4E2}" type="parTrans" cxnId="{D2DD1C1E-D408-4353-995D-864C9A1F7220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8EC7BFC4-A672-4E9D-B2DC-9CEF11FE1437}" type="sibTrans" cxnId="{D2DD1C1E-D408-4353-995D-864C9A1F7220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D9B9E2C4-470F-4CF9-BE67-011398CDD01B}">
      <dgm:prSet phldrT="[Text]" custT="1"/>
      <dgm:spPr/>
      <dgm:t>
        <a:bodyPr/>
        <a:lstStyle/>
        <a:p>
          <a:r>
            <a:rPr lang="en-US" sz="1600" dirty="0" err="1" smtClean="0">
              <a:solidFill>
                <a:schemeClr val="tx1"/>
              </a:solidFill>
            </a:rPr>
            <a:t>Sertifikat</a:t>
          </a:r>
          <a:r>
            <a:rPr lang="en-US" sz="1600" dirty="0" smtClean="0">
              <a:solidFill>
                <a:schemeClr val="tx1"/>
              </a:solidFill>
            </a:rPr>
            <a:t> (</a:t>
          </a:r>
          <a:r>
            <a:rPr lang="en-US" sz="1600" dirty="0" err="1" smtClean="0">
              <a:solidFill>
                <a:schemeClr val="tx1"/>
              </a:solidFill>
            </a:rPr>
            <a:t>jika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dirty="0" err="1" smtClean="0">
              <a:solidFill>
                <a:schemeClr val="tx1"/>
              </a:solidFill>
            </a:rPr>
            <a:t>ada</a:t>
          </a:r>
          <a:r>
            <a:rPr lang="en-US" sz="1600" dirty="0" smtClean="0">
              <a:solidFill>
                <a:schemeClr val="tx1"/>
              </a:solidFill>
            </a:rPr>
            <a:t>)</a:t>
          </a:r>
          <a:endParaRPr lang="en-US" sz="1600" dirty="0">
            <a:solidFill>
              <a:schemeClr val="tx1"/>
            </a:solidFill>
          </a:endParaRPr>
        </a:p>
      </dgm:t>
    </dgm:pt>
    <dgm:pt modelId="{84CE952C-1908-481F-B81C-0FB22327FA61}" type="parTrans" cxnId="{249F8C24-56F4-4D05-ACD7-7FD31A83F37A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0DE585A0-0008-425E-AB31-AE3E08236C59}" type="sibTrans" cxnId="{249F8C24-56F4-4D05-ACD7-7FD31A83F37A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0A77687D-8458-4458-B920-AB7D7EE50AA6}">
      <dgm:prSet phldrT="[Text]" custT="1"/>
      <dgm:spPr/>
      <dgm:t>
        <a:bodyPr/>
        <a:lstStyle/>
        <a:p>
          <a:r>
            <a:rPr lang="en-US" sz="1800" dirty="0" err="1" smtClean="0">
              <a:solidFill>
                <a:schemeClr val="tx1"/>
              </a:solidFill>
            </a:rPr>
            <a:t>Tentukan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Skema</a:t>
          </a:r>
          <a:endParaRPr lang="en-US" sz="1800" dirty="0">
            <a:solidFill>
              <a:schemeClr val="tx1"/>
            </a:solidFill>
          </a:endParaRPr>
        </a:p>
      </dgm:t>
    </dgm:pt>
    <dgm:pt modelId="{0C9F14FF-0B61-49EA-A0A2-65D693797A80}" type="parTrans" cxnId="{44AE6186-FDF7-456C-9F51-211D77C057D5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592BD46A-4DAF-4061-80F2-77039F701712}" type="sibTrans" cxnId="{44AE6186-FDF7-456C-9F51-211D77C057D5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1F95A548-8034-43CF-B8D0-CD89D15524C4}">
      <dgm:prSet phldrT="[Text]" custT="1"/>
      <dgm:spPr/>
      <dgm:t>
        <a:bodyPr/>
        <a:lstStyle/>
        <a:p>
          <a:r>
            <a:rPr lang="en-US" sz="1800" dirty="0" err="1" smtClean="0">
              <a:solidFill>
                <a:schemeClr val="tx1"/>
              </a:solidFill>
            </a:rPr>
            <a:t>Pilih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Sertifikasi</a:t>
          </a:r>
          <a:endParaRPr lang="en-US" sz="1800" dirty="0">
            <a:solidFill>
              <a:schemeClr val="tx1"/>
            </a:solidFill>
          </a:endParaRPr>
        </a:p>
      </dgm:t>
    </dgm:pt>
    <dgm:pt modelId="{397B71DE-07E9-4988-B31E-82D70A28263F}" type="parTrans" cxnId="{6F164FE9-0CCE-4983-A3FE-4EF6D1D7385E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6514E486-A775-4DAD-A686-15CB433F2D7E}" type="sibTrans" cxnId="{6F164FE9-0CCE-4983-A3FE-4EF6D1D7385E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5FA94377-54EC-4EFC-A71F-36524B4D3558}" type="pres">
      <dgm:prSet presAssocID="{7BD9FC51-F8B0-45CB-AB9D-2D2FD2B03E61}" presName="Name0" presStyleCnt="0">
        <dgm:presLayoutVars>
          <dgm:dir/>
          <dgm:animLvl val="lvl"/>
          <dgm:resizeHandles val="exact"/>
        </dgm:presLayoutVars>
      </dgm:prSet>
      <dgm:spPr/>
    </dgm:pt>
    <dgm:pt modelId="{4D044DDC-A011-4F97-8DA2-F0DECEF9F8C7}" type="pres">
      <dgm:prSet presAssocID="{7BD9FC51-F8B0-45CB-AB9D-2D2FD2B03E61}" presName="tSp" presStyleCnt="0"/>
      <dgm:spPr/>
    </dgm:pt>
    <dgm:pt modelId="{5F9F5F7B-02BA-4C8C-95DF-0799B833CEB4}" type="pres">
      <dgm:prSet presAssocID="{7BD9FC51-F8B0-45CB-AB9D-2D2FD2B03E61}" presName="bSp" presStyleCnt="0"/>
      <dgm:spPr/>
    </dgm:pt>
    <dgm:pt modelId="{AD310769-479D-4966-A1A8-454196DEA943}" type="pres">
      <dgm:prSet presAssocID="{7BD9FC51-F8B0-45CB-AB9D-2D2FD2B03E61}" presName="process" presStyleCnt="0"/>
      <dgm:spPr/>
    </dgm:pt>
    <dgm:pt modelId="{B0108CD2-F880-49A1-9BA3-BF92A7C7857A}" type="pres">
      <dgm:prSet presAssocID="{6204A66B-D429-4A1A-B1D5-7D079598D8D1}" presName="composite1" presStyleCnt="0"/>
      <dgm:spPr/>
    </dgm:pt>
    <dgm:pt modelId="{C97C9E6F-0935-4D96-8ABC-E7B33CFF6904}" type="pres">
      <dgm:prSet presAssocID="{6204A66B-D429-4A1A-B1D5-7D079598D8D1}" presName="dummyNode1" presStyleLbl="node1" presStyleIdx="0" presStyleCnt="4"/>
      <dgm:spPr/>
    </dgm:pt>
    <dgm:pt modelId="{1A611D4F-FE0A-4DA8-B287-C1A3D4E3D0FF}" type="pres">
      <dgm:prSet presAssocID="{6204A66B-D429-4A1A-B1D5-7D079598D8D1}" presName="childNode1" presStyleLbl="bgAcc1" presStyleIdx="0" presStyleCnt="4">
        <dgm:presLayoutVars>
          <dgm:bulletEnabled val="1"/>
        </dgm:presLayoutVars>
      </dgm:prSet>
      <dgm:spPr/>
    </dgm:pt>
    <dgm:pt modelId="{455ED10E-EB6E-41FC-9321-0543AA9A94B8}" type="pres">
      <dgm:prSet presAssocID="{6204A66B-D429-4A1A-B1D5-7D079598D8D1}" presName="childNode1tx" presStyleLbl="bgAcc1" presStyleIdx="0" presStyleCnt="4">
        <dgm:presLayoutVars>
          <dgm:bulletEnabled val="1"/>
        </dgm:presLayoutVars>
      </dgm:prSet>
      <dgm:spPr/>
    </dgm:pt>
    <dgm:pt modelId="{8A2B2E01-B4C1-4E76-8B34-1FA57B50EDA2}" type="pres">
      <dgm:prSet presAssocID="{6204A66B-D429-4A1A-B1D5-7D079598D8D1}" presName="parentNode1" presStyleLbl="node1" presStyleIdx="0" presStyleCnt="4">
        <dgm:presLayoutVars>
          <dgm:chMax val="1"/>
          <dgm:bulletEnabled val="1"/>
        </dgm:presLayoutVars>
      </dgm:prSet>
      <dgm:spPr/>
    </dgm:pt>
    <dgm:pt modelId="{6D068A8A-48E9-4CA2-8149-BD8FD1A64508}" type="pres">
      <dgm:prSet presAssocID="{6204A66B-D429-4A1A-B1D5-7D079598D8D1}" presName="connSite1" presStyleCnt="0"/>
      <dgm:spPr/>
    </dgm:pt>
    <dgm:pt modelId="{79C33B10-8BC2-4B0E-8C45-EA1CE61683E8}" type="pres">
      <dgm:prSet presAssocID="{5E1064B8-9C04-4A20-BE32-16A69FEE510F}" presName="Name9" presStyleLbl="sibTrans2D1" presStyleIdx="0" presStyleCnt="3"/>
      <dgm:spPr/>
    </dgm:pt>
    <dgm:pt modelId="{9F2CBFA2-9028-49C3-A3C8-8FF22D09C533}" type="pres">
      <dgm:prSet presAssocID="{E45CABFB-B4C7-492E-B2D0-E27A721D9376}" presName="composite2" presStyleCnt="0"/>
      <dgm:spPr/>
    </dgm:pt>
    <dgm:pt modelId="{ECD0B8DD-08CD-4E66-B222-AA8C82DB2B9F}" type="pres">
      <dgm:prSet presAssocID="{E45CABFB-B4C7-492E-B2D0-E27A721D9376}" presName="dummyNode2" presStyleLbl="node1" presStyleIdx="0" presStyleCnt="4"/>
      <dgm:spPr/>
    </dgm:pt>
    <dgm:pt modelId="{8C5CBECE-F69B-4AFC-B557-A9657480E2EB}" type="pres">
      <dgm:prSet presAssocID="{E45CABFB-B4C7-492E-B2D0-E27A721D9376}" presName="childNode2" presStyleLbl="bgAcc1" presStyleIdx="1" presStyleCnt="4">
        <dgm:presLayoutVars>
          <dgm:bulletEnabled val="1"/>
        </dgm:presLayoutVars>
      </dgm:prSet>
      <dgm:spPr/>
    </dgm:pt>
    <dgm:pt modelId="{2ACB0DAB-6407-4FB9-AD54-24FD1A0C446B}" type="pres">
      <dgm:prSet presAssocID="{E45CABFB-B4C7-492E-B2D0-E27A721D9376}" presName="childNode2tx" presStyleLbl="bgAcc1" presStyleIdx="1" presStyleCnt="4">
        <dgm:presLayoutVars>
          <dgm:bulletEnabled val="1"/>
        </dgm:presLayoutVars>
      </dgm:prSet>
      <dgm:spPr/>
    </dgm:pt>
    <dgm:pt modelId="{6F5CE685-B502-4BAF-AD61-8A8668B6953B}" type="pres">
      <dgm:prSet presAssocID="{E45CABFB-B4C7-492E-B2D0-E27A721D9376}" presName="parentNode2" presStyleLbl="node1" presStyleIdx="1" presStyleCnt="4">
        <dgm:presLayoutVars>
          <dgm:chMax val="0"/>
          <dgm:bulletEnabled val="1"/>
        </dgm:presLayoutVars>
      </dgm:prSet>
      <dgm:spPr/>
    </dgm:pt>
    <dgm:pt modelId="{1136E676-27E8-41AB-8972-14343779C1DE}" type="pres">
      <dgm:prSet presAssocID="{E45CABFB-B4C7-492E-B2D0-E27A721D9376}" presName="connSite2" presStyleCnt="0"/>
      <dgm:spPr/>
    </dgm:pt>
    <dgm:pt modelId="{8855FBF0-29A7-4E64-B81E-7D397312CBBD}" type="pres">
      <dgm:prSet presAssocID="{A2E2A7FE-248F-4E3A-9D97-9425959F82D6}" presName="Name18" presStyleLbl="sibTrans2D1" presStyleIdx="1" presStyleCnt="3"/>
      <dgm:spPr/>
    </dgm:pt>
    <dgm:pt modelId="{86B115AD-B0F4-4A60-A1A0-04B0BD8D2F14}" type="pres">
      <dgm:prSet presAssocID="{5291E406-5F00-415E-82BC-2C475BDC314E}" presName="composite1" presStyleCnt="0"/>
      <dgm:spPr/>
    </dgm:pt>
    <dgm:pt modelId="{6B80C0D6-C0AE-4956-A5C6-59E5C3EB980B}" type="pres">
      <dgm:prSet presAssocID="{5291E406-5F00-415E-82BC-2C475BDC314E}" presName="dummyNode1" presStyleLbl="node1" presStyleIdx="1" presStyleCnt="4"/>
      <dgm:spPr/>
    </dgm:pt>
    <dgm:pt modelId="{494E1D56-2FDE-434C-8597-A288DCC1DCDB}" type="pres">
      <dgm:prSet presAssocID="{5291E406-5F00-415E-82BC-2C475BDC314E}" presName="childNode1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8385D5-8611-4EEF-9C9D-CDC5A9CC536A}" type="pres">
      <dgm:prSet presAssocID="{5291E406-5F00-415E-82BC-2C475BDC314E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AA6FD2-F205-4FC1-BFC7-43A911293B13}" type="pres">
      <dgm:prSet presAssocID="{5291E406-5F00-415E-82BC-2C475BDC314E}" presName="parentNode1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EA700C-2D19-4EE8-974A-E5E01FA6F0EB}" type="pres">
      <dgm:prSet presAssocID="{5291E406-5F00-415E-82BC-2C475BDC314E}" presName="connSite1" presStyleCnt="0"/>
      <dgm:spPr/>
    </dgm:pt>
    <dgm:pt modelId="{803DD732-EC0B-40C6-B970-BB4FD00BC029}" type="pres">
      <dgm:prSet presAssocID="{1878C4EB-21E3-4D20-979E-8C3E9A80A0A3}" presName="Name9" presStyleLbl="sibTrans2D1" presStyleIdx="2" presStyleCnt="3"/>
      <dgm:spPr/>
    </dgm:pt>
    <dgm:pt modelId="{C8C5F0AC-F17B-40A7-83D9-061DBA857A61}" type="pres">
      <dgm:prSet presAssocID="{5B61C4B4-4D99-4BD2-BE18-4D704A8B0EB4}" presName="composite2" presStyleCnt="0"/>
      <dgm:spPr/>
    </dgm:pt>
    <dgm:pt modelId="{D1C7A7F1-BD63-49EB-9C83-0FC1FBB6B0B0}" type="pres">
      <dgm:prSet presAssocID="{5B61C4B4-4D99-4BD2-BE18-4D704A8B0EB4}" presName="dummyNode2" presStyleLbl="node1" presStyleIdx="2" presStyleCnt="4"/>
      <dgm:spPr/>
    </dgm:pt>
    <dgm:pt modelId="{4DB29DDF-EAB2-4E51-8895-D39AB517BEFE}" type="pres">
      <dgm:prSet presAssocID="{5B61C4B4-4D99-4BD2-BE18-4D704A8B0EB4}" presName="childNode2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46A26C-6685-4284-8E3F-A7EDF4693A11}" type="pres">
      <dgm:prSet presAssocID="{5B61C4B4-4D99-4BD2-BE18-4D704A8B0EB4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D39022-3A2C-447A-AE85-124492CC1E01}" type="pres">
      <dgm:prSet presAssocID="{5B61C4B4-4D99-4BD2-BE18-4D704A8B0EB4}" presName="parentNode2" presStyleLbl="node1" presStyleIdx="3" presStyleCnt="4">
        <dgm:presLayoutVars>
          <dgm:chMax val="0"/>
          <dgm:bulletEnabled val="1"/>
        </dgm:presLayoutVars>
      </dgm:prSet>
      <dgm:spPr/>
    </dgm:pt>
    <dgm:pt modelId="{EBD1AE8C-8A54-4611-AE47-6296592B43C5}" type="pres">
      <dgm:prSet presAssocID="{5B61C4B4-4D99-4BD2-BE18-4D704A8B0EB4}" presName="connSite2" presStyleCnt="0"/>
      <dgm:spPr/>
    </dgm:pt>
  </dgm:ptLst>
  <dgm:cxnLst>
    <dgm:cxn modelId="{3DA6EB20-BC63-4B64-B713-DB4D960197E7}" type="presOf" srcId="{1F95A548-8034-43CF-B8D0-CD89D15524C4}" destId="{3F46A26C-6685-4284-8E3F-A7EDF4693A11}" srcOrd="1" destOrd="1" presId="urn:microsoft.com/office/officeart/2005/8/layout/hProcess4"/>
    <dgm:cxn modelId="{E1F794A2-9783-4D4F-ACDF-AD0DBFDC12E9}" type="presOf" srcId="{E45CABFB-B4C7-492E-B2D0-E27A721D9376}" destId="{6F5CE685-B502-4BAF-AD61-8A8668B6953B}" srcOrd="0" destOrd="0" presId="urn:microsoft.com/office/officeart/2005/8/layout/hProcess4"/>
    <dgm:cxn modelId="{A0691904-1E91-4B03-9CAF-2B00058B1E74}" srcId="{7BD9FC51-F8B0-45CB-AB9D-2D2FD2B03E61}" destId="{5B61C4B4-4D99-4BD2-BE18-4D704A8B0EB4}" srcOrd="3" destOrd="0" parTransId="{EED30349-7FF0-4AD4-B5ED-95DE1A8C9726}" sibTransId="{8A852EB6-C4EA-4E0D-9913-5579C441DC6C}"/>
    <dgm:cxn modelId="{EF6FE88A-FBFC-47F1-B1E2-789DF1E3FBDD}" type="presOf" srcId="{C26B9EF8-BBA9-4417-B60D-08CD8E5D222B}" destId="{A98385D5-8611-4EEF-9C9D-CDC5A9CC536A}" srcOrd="1" destOrd="1" presId="urn:microsoft.com/office/officeart/2005/8/layout/hProcess4"/>
    <dgm:cxn modelId="{0F2690F6-A9A2-494B-881D-63968384A08E}" srcId="{5291E406-5F00-415E-82BC-2C475BDC314E}" destId="{C26B9EF8-BBA9-4417-B60D-08CD8E5D222B}" srcOrd="1" destOrd="0" parTransId="{61547C66-BF48-4A83-B816-9FEC386D0984}" sibTransId="{5BFBE444-917A-479F-8EEB-06BD09128A70}"/>
    <dgm:cxn modelId="{7840CB6F-471B-4F30-985B-51C3DEDC1DAC}" type="presOf" srcId="{0208017F-CC20-4EBD-AED4-A433B13FD78E}" destId="{8C5CBECE-F69B-4AFC-B557-A9657480E2EB}" srcOrd="0" destOrd="1" presId="urn:microsoft.com/office/officeart/2005/8/layout/hProcess4"/>
    <dgm:cxn modelId="{12EE6CE9-A262-4721-9C01-951333621064}" srcId="{7BD9FC51-F8B0-45CB-AB9D-2D2FD2B03E61}" destId="{6204A66B-D429-4A1A-B1D5-7D079598D8D1}" srcOrd="0" destOrd="0" parTransId="{FD06A74D-A359-4353-8BDD-99DABCB39E74}" sibTransId="{5E1064B8-9C04-4A20-BE32-16A69FEE510F}"/>
    <dgm:cxn modelId="{317C9EBD-02B3-4FBD-8541-B1ED48751993}" srcId="{7BD9FC51-F8B0-45CB-AB9D-2D2FD2B03E61}" destId="{5291E406-5F00-415E-82BC-2C475BDC314E}" srcOrd="2" destOrd="0" parTransId="{7ECFD6EE-1B84-4CE2-ADCC-909B4C5BF952}" sibTransId="{1878C4EB-21E3-4D20-979E-8C3E9A80A0A3}"/>
    <dgm:cxn modelId="{A7D5CA38-E127-4E9B-A7CF-ACD0498079E5}" type="presOf" srcId="{4A66C520-EAE6-4BFA-A834-4B7E00333C86}" destId="{A98385D5-8611-4EEF-9C9D-CDC5A9CC536A}" srcOrd="1" destOrd="2" presId="urn:microsoft.com/office/officeart/2005/8/layout/hProcess4"/>
    <dgm:cxn modelId="{67DEE0E5-1F3C-469A-AE2E-8518F3A50620}" type="presOf" srcId="{0C7C0515-393C-4912-BD6E-8F529C27B64C}" destId="{1A611D4F-FE0A-4DA8-B287-C1A3D4E3D0FF}" srcOrd="0" destOrd="0" presId="urn:microsoft.com/office/officeart/2005/8/layout/hProcess4"/>
    <dgm:cxn modelId="{98066FA7-3579-4D62-88D3-FF7EE0C5E65D}" type="presOf" srcId="{D9B9E2C4-470F-4CF9-BE67-011398CDD01B}" destId="{494E1D56-2FDE-434C-8597-A288DCC1DCDB}" srcOrd="0" destOrd="3" presId="urn:microsoft.com/office/officeart/2005/8/layout/hProcess4"/>
    <dgm:cxn modelId="{833463E3-7C25-4D41-8133-77FE8149A1E2}" type="presOf" srcId="{D9B9E2C4-470F-4CF9-BE67-011398CDD01B}" destId="{A98385D5-8611-4EEF-9C9D-CDC5A9CC536A}" srcOrd="1" destOrd="3" presId="urn:microsoft.com/office/officeart/2005/8/layout/hProcess4"/>
    <dgm:cxn modelId="{BFD3A878-ADDA-4BBF-AE63-572CC22BBB28}" type="presOf" srcId="{6204A66B-D429-4A1A-B1D5-7D079598D8D1}" destId="{8A2B2E01-B4C1-4E76-8B34-1FA57B50EDA2}" srcOrd="0" destOrd="0" presId="urn:microsoft.com/office/officeart/2005/8/layout/hProcess4"/>
    <dgm:cxn modelId="{7F1E9E29-0785-4799-947A-06D805615BDB}" type="presOf" srcId="{0A77687D-8458-4458-B920-AB7D7EE50AA6}" destId="{3F46A26C-6685-4284-8E3F-A7EDF4693A11}" srcOrd="1" destOrd="0" presId="urn:microsoft.com/office/officeart/2005/8/layout/hProcess4"/>
    <dgm:cxn modelId="{6F164FE9-0CCE-4983-A3FE-4EF6D1D7385E}" srcId="{5B61C4B4-4D99-4BD2-BE18-4D704A8B0EB4}" destId="{1F95A548-8034-43CF-B8D0-CD89D15524C4}" srcOrd="1" destOrd="0" parTransId="{397B71DE-07E9-4988-B31E-82D70A28263F}" sibTransId="{6514E486-A775-4DAD-A686-15CB433F2D7E}"/>
    <dgm:cxn modelId="{3A25C6C3-C1EB-4F19-836A-EDC72DD86BDC}" type="presOf" srcId="{5B61C4B4-4D99-4BD2-BE18-4D704A8B0EB4}" destId="{C1D39022-3A2C-447A-AE85-124492CC1E01}" srcOrd="0" destOrd="0" presId="urn:microsoft.com/office/officeart/2005/8/layout/hProcess4"/>
    <dgm:cxn modelId="{0F7086C3-C5F8-4272-B0A4-D7032C7B0CE5}" type="presOf" srcId="{A2E2A7FE-248F-4E3A-9D97-9425959F82D6}" destId="{8855FBF0-29A7-4E64-B81E-7D397312CBBD}" srcOrd="0" destOrd="0" presId="urn:microsoft.com/office/officeart/2005/8/layout/hProcess4"/>
    <dgm:cxn modelId="{941115B6-E7B8-4DEA-B601-687AF761887B}" srcId="{E45CABFB-B4C7-492E-B2D0-E27A721D9376}" destId="{0208017F-CC20-4EBD-AED4-A433B13FD78E}" srcOrd="1" destOrd="0" parTransId="{D46A61E9-79B5-4523-AC3E-9CAC08DB1D95}" sibTransId="{B7BF9258-6E68-4512-909B-A640A81BEF0E}"/>
    <dgm:cxn modelId="{44AE6186-FDF7-456C-9F51-211D77C057D5}" srcId="{5B61C4B4-4D99-4BD2-BE18-4D704A8B0EB4}" destId="{0A77687D-8458-4458-B920-AB7D7EE50AA6}" srcOrd="0" destOrd="0" parTransId="{0C9F14FF-0B61-49EA-A0A2-65D693797A80}" sibTransId="{592BD46A-4DAF-4061-80F2-77039F701712}"/>
    <dgm:cxn modelId="{7D24CD83-BD71-40F6-83FD-810B05AB8DF8}" srcId="{6204A66B-D429-4A1A-B1D5-7D079598D8D1}" destId="{0C7C0515-393C-4912-BD6E-8F529C27B64C}" srcOrd="0" destOrd="0" parTransId="{A12B703A-E7C6-48C9-A7BC-EC4D2F689049}" sibTransId="{574DE8E0-32F0-496E-9200-BA248561F2DF}"/>
    <dgm:cxn modelId="{66F10EC1-5015-4C3A-9170-C7CA519CF38E}" type="presOf" srcId="{1F95A548-8034-43CF-B8D0-CD89D15524C4}" destId="{4DB29DDF-EAB2-4E51-8895-D39AB517BEFE}" srcOrd="0" destOrd="1" presId="urn:microsoft.com/office/officeart/2005/8/layout/hProcess4"/>
    <dgm:cxn modelId="{8FA50811-8E54-4E27-A763-27F213863FA7}" type="presOf" srcId="{C26B9EF8-BBA9-4417-B60D-08CD8E5D222B}" destId="{494E1D56-2FDE-434C-8597-A288DCC1DCDB}" srcOrd="0" destOrd="1" presId="urn:microsoft.com/office/officeart/2005/8/layout/hProcess4"/>
    <dgm:cxn modelId="{82E116C8-2B7E-4A54-A20A-DDF59D6BDC01}" type="presOf" srcId="{B16C0AD5-666C-4A91-B9A2-801620062513}" destId="{8C5CBECE-F69B-4AFC-B557-A9657480E2EB}" srcOrd="0" destOrd="0" presId="urn:microsoft.com/office/officeart/2005/8/layout/hProcess4"/>
    <dgm:cxn modelId="{249F8C24-56F4-4D05-ACD7-7FD31A83F37A}" srcId="{5291E406-5F00-415E-82BC-2C475BDC314E}" destId="{D9B9E2C4-470F-4CF9-BE67-011398CDD01B}" srcOrd="3" destOrd="0" parTransId="{84CE952C-1908-481F-B81C-0FB22327FA61}" sibTransId="{0DE585A0-0008-425E-AB31-AE3E08236C59}"/>
    <dgm:cxn modelId="{6B62926F-6F18-467B-9ED8-8C54C2B1F1D6}" type="presOf" srcId="{1878C4EB-21E3-4D20-979E-8C3E9A80A0A3}" destId="{803DD732-EC0B-40C6-B970-BB4FD00BC029}" srcOrd="0" destOrd="0" presId="urn:microsoft.com/office/officeart/2005/8/layout/hProcess4"/>
    <dgm:cxn modelId="{A1CBBE9B-13DF-406E-82A6-17980500D740}" type="presOf" srcId="{B16C0AD5-666C-4A91-B9A2-801620062513}" destId="{2ACB0DAB-6407-4FB9-AD54-24FD1A0C446B}" srcOrd="1" destOrd="0" presId="urn:microsoft.com/office/officeart/2005/8/layout/hProcess4"/>
    <dgm:cxn modelId="{68148C48-5086-4D04-92F0-9C55C56651C4}" type="presOf" srcId="{7BD9FC51-F8B0-45CB-AB9D-2D2FD2B03E61}" destId="{5FA94377-54EC-4EFC-A71F-36524B4D3558}" srcOrd="0" destOrd="0" presId="urn:microsoft.com/office/officeart/2005/8/layout/hProcess4"/>
    <dgm:cxn modelId="{C535FDB4-B92F-46AC-970D-9D5770F11E32}" type="presOf" srcId="{0208017F-CC20-4EBD-AED4-A433B13FD78E}" destId="{2ACB0DAB-6407-4FB9-AD54-24FD1A0C446B}" srcOrd="1" destOrd="1" presId="urn:microsoft.com/office/officeart/2005/8/layout/hProcess4"/>
    <dgm:cxn modelId="{B969FAB0-FBF3-46E9-B903-90310241987C}" type="presOf" srcId="{0C7C0515-393C-4912-BD6E-8F529C27B64C}" destId="{455ED10E-EB6E-41FC-9321-0543AA9A94B8}" srcOrd="1" destOrd="0" presId="urn:microsoft.com/office/officeart/2005/8/layout/hProcess4"/>
    <dgm:cxn modelId="{0970D079-F4BB-432C-A1EF-F656BD979C06}" type="presOf" srcId="{5E1064B8-9C04-4A20-BE32-16A69FEE510F}" destId="{79C33B10-8BC2-4B0E-8C45-EA1CE61683E8}" srcOrd="0" destOrd="0" presId="urn:microsoft.com/office/officeart/2005/8/layout/hProcess4"/>
    <dgm:cxn modelId="{B5277921-5EE8-4DA6-B7CC-0D6929B3165E}" srcId="{E45CABFB-B4C7-492E-B2D0-E27A721D9376}" destId="{B16C0AD5-666C-4A91-B9A2-801620062513}" srcOrd="0" destOrd="0" parTransId="{89F5BC92-A604-47BF-8E78-9406962144EB}" sibTransId="{A988C965-8D45-4E40-A830-F60A4ADD37EF}"/>
    <dgm:cxn modelId="{56B786EC-D5DB-4A64-8A42-356546219186}" type="presOf" srcId="{4A66C520-EAE6-4BFA-A834-4B7E00333C86}" destId="{494E1D56-2FDE-434C-8597-A288DCC1DCDB}" srcOrd="0" destOrd="2" presId="urn:microsoft.com/office/officeart/2005/8/layout/hProcess4"/>
    <dgm:cxn modelId="{2A034C2D-EA2B-4C3D-90E4-86C172DDE121}" type="presOf" srcId="{2074A8AF-5115-4706-8832-17018A8044AB}" destId="{A98385D5-8611-4EEF-9C9D-CDC5A9CC536A}" srcOrd="1" destOrd="0" presId="urn:microsoft.com/office/officeart/2005/8/layout/hProcess4"/>
    <dgm:cxn modelId="{D2DD1C1E-D408-4353-995D-864C9A1F7220}" srcId="{5291E406-5F00-415E-82BC-2C475BDC314E}" destId="{4A66C520-EAE6-4BFA-A834-4B7E00333C86}" srcOrd="2" destOrd="0" parTransId="{A394BA78-A0CF-41D2-8844-147FC47ED4E2}" sibTransId="{8EC7BFC4-A672-4E9D-B2DC-9CEF11FE1437}"/>
    <dgm:cxn modelId="{774EF255-4C9C-441A-8CCA-15B3F0A0AAA7}" srcId="{5291E406-5F00-415E-82BC-2C475BDC314E}" destId="{2074A8AF-5115-4706-8832-17018A8044AB}" srcOrd="0" destOrd="0" parTransId="{FFB9D493-D683-4D0D-BEF5-7193B5AAD87C}" sibTransId="{8FB7523A-7663-4FDF-843F-1D53E2829EAB}"/>
    <dgm:cxn modelId="{46A52277-9439-493E-A4BB-148D8C6D8853}" srcId="{7BD9FC51-F8B0-45CB-AB9D-2D2FD2B03E61}" destId="{E45CABFB-B4C7-492E-B2D0-E27A721D9376}" srcOrd="1" destOrd="0" parTransId="{A612D182-BD46-4342-9F04-84106F53EA1B}" sibTransId="{A2E2A7FE-248F-4E3A-9D97-9425959F82D6}"/>
    <dgm:cxn modelId="{BF4828BF-9234-4C51-9ABF-0E507D4F4DD6}" type="presOf" srcId="{2074A8AF-5115-4706-8832-17018A8044AB}" destId="{494E1D56-2FDE-434C-8597-A288DCC1DCDB}" srcOrd="0" destOrd="0" presId="urn:microsoft.com/office/officeart/2005/8/layout/hProcess4"/>
    <dgm:cxn modelId="{93F9707E-7470-4EDF-A802-3FEB8A05E175}" type="presOf" srcId="{5291E406-5F00-415E-82BC-2C475BDC314E}" destId="{0FAA6FD2-F205-4FC1-BFC7-43A911293B13}" srcOrd="0" destOrd="0" presId="urn:microsoft.com/office/officeart/2005/8/layout/hProcess4"/>
    <dgm:cxn modelId="{FDDD32F6-5D53-4A31-B1EB-FF3C76398E30}" type="presOf" srcId="{0A77687D-8458-4458-B920-AB7D7EE50AA6}" destId="{4DB29DDF-EAB2-4E51-8895-D39AB517BEFE}" srcOrd="0" destOrd="0" presId="urn:microsoft.com/office/officeart/2005/8/layout/hProcess4"/>
    <dgm:cxn modelId="{86F2951F-6F66-444A-BB8A-15557F1B4A4B}" type="presParOf" srcId="{5FA94377-54EC-4EFC-A71F-36524B4D3558}" destId="{4D044DDC-A011-4F97-8DA2-F0DECEF9F8C7}" srcOrd="0" destOrd="0" presId="urn:microsoft.com/office/officeart/2005/8/layout/hProcess4"/>
    <dgm:cxn modelId="{A045FF30-0F2F-4116-BFE7-8DA15393BE0B}" type="presParOf" srcId="{5FA94377-54EC-4EFC-A71F-36524B4D3558}" destId="{5F9F5F7B-02BA-4C8C-95DF-0799B833CEB4}" srcOrd="1" destOrd="0" presId="urn:microsoft.com/office/officeart/2005/8/layout/hProcess4"/>
    <dgm:cxn modelId="{D6E81967-FBFD-442D-A99D-AB810E2C46BB}" type="presParOf" srcId="{5FA94377-54EC-4EFC-A71F-36524B4D3558}" destId="{AD310769-479D-4966-A1A8-454196DEA943}" srcOrd="2" destOrd="0" presId="urn:microsoft.com/office/officeart/2005/8/layout/hProcess4"/>
    <dgm:cxn modelId="{936D025C-4995-4F6C-8611-28FAF2342A68}" type="presParOf" srcId="{AD310769-479D-4966-A1A8-454196DEA943}" destId="{B0108CD2-F880-49A1-9BA3-BF92A7C7857A}" srcOrd="0" destOrd="0" presId="urn:microsoft.com/office/officeart/2005/8/layout/hProcess4"/>
    <dgm:cxn modelId="{91F8539E-A505-4A31-AB84-76AB8C11868E}" type="presParOf" srcId="{B0108CD2-F880-49A1-9BA3-BF92A7C7857A}" destId="{C97C9E6F-0935-4D96-8ABC-E7B33CFF6904}" srcOrd="0" destOrd="0" presId="urn:microsoft.com/office/officeart/2005/8/layout/hProcess4"/>
    <dgm:cxn modelId="{D314A5BF-4C34-4BCD-BE30-260F6A3923EB}" type="presParOf" srcId="{B0108CD2-F880-49A1-9BA3-BF92A7C7857A}" destId="{1A611D4F-FE0A-4DA8-B287-C1A3D4E3D0FF}" srcOrd="1" destOrd="0" presId="urn:microsoft.com/office/officeart/2005/8/layout/hProcess4"/>
    <dgm:cxn modelId="{40B3D127-2456-4EA2-99FA-35EBE76CCA00}" type="presParOf" srcId="{B0108CD2-F880-49A1-9BA3-BF92A7C7857A}" destId="{455ED10E-EB6E-41FC-9321-0543AA9A94B8}" srcOrd="2" destOrd="0" presId="urn:microsoft.com/office/officeart/2005/8/layout/hProcess4"/>
    <dgm:cxn modelId="{D15B7EAA-1DEC-4618-9878-5131C122A0E0}" type="presParOf" srcId="{B0108CD2-F880-49A1-9BA3-BF92A7C7857A}" destId="{8A2B2E01-B4C1-4E76-8B34-1FA57B50EDA2}" srcOrd="3" destOrd="0" presId="urn:microsoft.com/office/officeart/2005/8/layout/hProcess4"/>
    <dgm:cxn modelId="{9081487C-31A7-41FD-B3E1-C29000801F09}" type="presParOf" srcId="{B0108CD2-F880-49A1-9BA3-BF92A7C7857A}" destId="{6D068A8A-48E9-4CA2-8149-BD8FD1A64508}" srcOrd="4" destOrd="0" presId="urn:microsoft.com/office/officeart/2005/8/layout/hProcess4"/>
    <dgm:cxn modelId="{CEF9DF3A-501A-4902-88F2-F33B5311BBD6}" type="presParOf" srcId="{AD310769-479D-4966-A1A8-454196DEA943}" destId="{79C33B10-8BC2-4B0E-8C45-EA1CE61683E8}" srcOrd="1" destOrd="0" presId="urn:microsoft.com/office/officeart/2005/8/layout/hProcess4"/>
    <dgm:cxn modelId="{6EEA8D89-8E21-475E-9FD8-9F5676540108}" type="presParOf" srcId="{AD310769-479D-4966-A1A8-454196DEA943}" destId="{9F2CBFA2-9028-49C3-A3C8-8FF22D09C533}" srcOrd="2" destOrd="0" presId="urn:microsoft.com/office/officeart/2005/8/layout/hProcess4"/>
    <dgm:cxn modelId="{265D8211-C84A-485B-9AB5-6B3E0CC56456}" type="presParOf" srcId="{9F2CBFA2-9028-49C3-A3C8-8FF22D09C533}" destId="{ECD0B8DD-08CD-4E66-B222-AA8C82DB2B9F}" srcOrd="0" destOrd="0" presId="urn:microsoft.com/office/officeart/2005/8/layout/hProcess4"/>
    <dgm:cxn modelId="{463BB998-62F8-4FE2-8E88-1832AA254DB2}" type="presParOf" srcId="{9F2CBFA2-9028-49C3-A3C8-8FF22D09C533}" destId="{8C5CBECE-F69B-4AFC-B557-A9657480E2EB}" srcOrd="1" destOrd="0" presId="urn:microsoft.com/office/officeart/2005/8/layout/hProcess4"/>
    <dgm:cxn modelId="{D87F5690-9DAE-4C53-8C7D-BD4537022F44}" type="presParOf" srcId="{9F2CBFA2-9028-49C3-A3C8-8FF22D09C533}" destId="{2ACB0DAB-6407-4FB9-AD54-24FD1A0C446B}" srcOrd="2" destOrd="0" presId="urn:microsoft.com/office/officeart/2005/8/layout/hProcess4"/>
    <dgm:cxn modelId="{27D2B890-67FA-425F-BE4E-F7DB2FF36F13}" type="presParOf" srcId="{9F2CBFA2-9028-49C3-A3C8-8FF22D09C533}" destId="{6F5CE685-B502-4BAF-AD61-8A8668B6953B}" srcOrd="3" destOrd="0" presId="urn:microsoft.com/office/officeart/2005/8/layout/hProcess4"/>
    <dgm:cxn modelId="{15253225-F69C-4B13-94D4-A3DDFD30264D}" type="presParOf" srcId="{9F2CBFA2-9028-49C3-A3C8-8FF22D09C533}" destId="{1136E676-27E8-41AB-8972-14343779C1DE}" srcOrd="4" destOrd="0" presId="urn:microsoft.com/office/officeart/2005/8/layout/hProcess4"/>
    <dgm:cxn modelId="{7AB394C1-6F72-4A2F-92D2-AAECEFFBDC65}" type="presParOf" srcId="{AD310769-479D-4966-A1A8-454196DEA943}" destId="{8855FBF0-29A7-4E64-B81E-7D397312CBBD}" srcOrd="3" destOrd="0" presId="urn:microsoft.com/office/officeart/2005/8/layout/hProcess4"/>
    <dgm:cxn modelId="{7FEFC56E-3848-4F33-B2C5-04B243053205}" type="presParOf" srcId="{AD310769-479D-4966-A1A8-454196DEA943}" destId="{86B115AD-B0F4-4A60-A1A0-04B0BD8D2F14}" srcOrd="4" destOrd="0" presId="urn:microsoft.com/office/officeart/2005/8/layout/hProcess4"/>
    <dgm:cxn modelId="{DC285F33-5BA5-478F-9EA3-E348C6A29C14}" type="presParOf" srcId="{86B115AD-B0F4-4A60-A1A0-04B0BD8D2F14}" destId="{6B80C0D6-C0AE-4956-A5C6-59E5C3EB980B}" srcOrd="0" destOrd="0" presId="urn:microsoft.com/office/officeart/2005/8/layout/hProcess4"/>
    <dgm:cxn modelId="{99B2AFD8-F8FF-44DE-97EE-878248F403C1}" type="presParOf" srcId="{86B115AD-B0F4-4A60-A1A0-04B0BD8D2F14}" destId="{494E1D56-2FDE-434C-8597-A288DCC1DCDB}" srcOrd="1" destOrd="0" presId="urn:microsoft.com/office/officeart/2005/8/layout/hProcess4"/>
    <dgm:cxn modelId="{AE1F961D-F6A9-4E3A-B0EB-EC2D653F6B3C}" type="presParOf" srcId="{86B115AD-B0F4-4A60-A1A0-04B0BD8D2F14}" destId="{A98385D5-8611-4EEF-9C9D-CDC5A9CC536A}" srcOrd="2" destOrd="0" presId="urn:microsoft.com/office/officeart/2005/8/layout/hProcess4"/>
    <dgm:cxn modelId="{BB280F48-56B3-46AB-A754-2C8E64F2B804}" type="presParOf" srcId="{86B115AD-B0F4-4A60-A1A0-04B0BD8D2F14}" destId="{0FAA6FD2-F205-4FC1-BFC7-43A911293B13}" srcOrd="3" destOrd="0" presId="urn:microsoft.com/office/officeart/2005/8/layout/hProcess4"/>
    <dgm:cxn modelId="{FF6F7A83-5A86-4148-B75A-27D294E85D5D}" type="presParOf" srcId="{86B115AD-B0F4-4A60-A1A0-04B0BD8D2F14}" destId="{C2EA700C-2D19-4EE8-974A-E5E01FA6F0EB}" srcOrd="4" destOrd="0" presId="urn:microsoft.com/office/officeart/2005/8/layout/hProcess4"/>
    <dgm:cxn modelId="{DC0CB248-2BE3-49F9-8B77-172811DEB7CB}" type="presParOf" srcId="{AD310769-479D-4966-A1A8-454196DEA943}" destId="{803DD732-EC0B-40C6-B970-BB4FD00BC029}" srcOrd="5" destOrd="0" presId="urn:microsoft.com/office/officeart/2005/8/layout/hProcess4"/>
    <dgm:cxn modelId="{930C6161-F9F2-4E58-B79E-00B9ACD9951B}" type="presParOf" srcId="{AD310769-479D-4966-A1A8-454196DEA943}" destId="{C8C5F0AC-F17B-40A7-83D9-061DBA857A61}" srcOrd="6" destOrd="0" presId="urn:microsoft.com/office/officeart/2005/8/layout/hProcess4"/>
    <dgm:cxn modelId="{18C2E0A5-E5A7-41DC-ADE9-39E487FA2FD5}" type="presParOf" srcId="{C8C5F0AC-F17B-40A7-83D9-061DBA857A61}" destId="{D1C7A7F1-BD63-49EB-9C83-0FC1FBB6B0B0}" srcOrd="0" destOrd="0" presId="urn:microsoft.com/office/officeart/2005/8/layout/hProcess4"/>
    <dgm:cxn modelId="{40D53AE0-0C69-4E98-B2C9-AA55FB88295A}" type="presParOf" srcId="{C8C5F0AC-F17B-40A7-83D9-061DBA857A61}" destId="{4DB29DDF-EAB2-4E51-8895-D39AB517BEFE}" srcOrd="1" destOrd="0" presId="urn:microsoft.com/office/officeart/2005/8/layout/hProcess4"/>
    <dgm:cxn modelId="{651B3B27-BC41-4D3C-8DBE-EBB342BE7DC9}" type="presParOf" srcId="{C8C5F0AC-F17B-40A7-83D9-061DBA857A61}" destId="{3F46A26C-6685-4284-8E3F-A7EDF4693A11}" srcOrd="2" destOrd="0" presId="urn:microsoft.com/office/officeart/2005/8/layout/hProcess4"/>
    <dgm:cxn modelId="{58A59CE5-AFD6-46A5-B8BA-B75E836AD684}" type="presParOf" srcId="{C8C5F0AC-F17B-40A7-83D9-061DBA857A61}" destId="{C1D39022-3A2C-447A-AE85-124492CC1E01}" srcOrd="3" destOrd="0" presId="urn:microsoft.com/office/officeart/2005/8/layout/hProcess4"/>
    <dgm:cxn modelId="{3B48F295-C2E0-4053-8E43-9DAEFBADD4BE}" type="presParOf" srcId="{C8C5F0AC-F17B-40A7-83D9-061DBA857A61}" destId="{EBD1AE8C-8A54-4611-AE47-6296592B43C5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A29B9FA-C20C-4B34-AA4D-860587123BA1}" type="doc">
      <dgm:prSet loTypeId="urn:microsoft.com/office/officeart/2005/8/layout/p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B1D01BA9-6B18-44BD-AC4F-ECE3BC090F92}">
      <dgm:prSet phldrT="[Text]"/>
      <dgm:spPr/>
      <dgm:t>
        <a:bodyPr/>
        <a:lstStyle/>
        <a:p>
          <a:r>
            <a:rPr lang="en-US" dirty="0" err="1" smtClean="0"/>
            <a:t>instagram</a:t>
          </a:r>
          <a:endParaRPr lang="en-US" dirty="0"/>
        </a:p>
      </dgm:t>
    </dgm:pt>
    <dgm:pt modelId="{C3DF12C4-6AB7-4336-BBD2-52692E24E5EC}" type="parTrans" cxnId="{725AB183-5626-4A16-BAB6-45F04DE65071}">
      <dgm:prSet/>
      <dgm:spPr/>
      <dgm:t>
        <a:bodyPr/>
        <a:lstStyle/>
        <a:p>
          <a:endParaRPr lang="en-US"/>
        </a:p>
      </dgm:t>
    </dgm:pt>
    <dgm:pt modelId="{7DE68F8D-4DCA-4C84-A936-4549CCE575CB}" type="sibTrans" cxnId="{725AB183-5626-4A16-BAB6-45F04DE65071}">
      <dgm:prSet/>
      <dgm:spPr/>
      <dgm:t>
        <a:bodyPr/>
        <a:lstStyle/>
        <a:p>
          <a:endParaRPr lang="en-US"/>
        </a:p>
      </dgm:t>
    </dgm:pt>
    <dgm:pt modelId="{9AC44922-1A56-4216-B069-B2C12F03DF7A}">
      <dgm:prSet phldrT="[Text]"/>
      <dgm:spPr/>
      <dgm:t>
        <a:bodyPr/>
        <a:lstStyle/>
        <a:p>
          <a:r>
            <a:rPr lang="en-US" dirty="0" smtClean="0"/>
            <a:t>website</a:t>
          </a:r>
          <a:endParaRPr lang="en-US" dirty="0"/>
        </a:p>
      </dgm:t>
    </dgm:pt>
    <dgm:pt modelId="{201256B0-6713-4B8C-AFE5-A4AFF6A4AB4B}" type="parTrans" cxnId="{C4793B74-69D8-4CFD-930F-4B5A545E35DB}">
      <dgm:prSet/>
      <dgm:spPr/>
      <dgm:t>
        <a:bodyPr/>
        <a:lstStyle/>
        <a:p>
          <a:endParaRPr lang="en-US"/>
        </a:p>
      </dgm:t>
    </dgm:pt>
    <dgm:pt modelId="{87B6C51C-95D5-42DD-A4D0-EDD9BB402927}" type="sibTrans" cxnId="{C4793B74-69D8-4CFD-930F-4B5A545E35DB}">
      <dgm:prSet/>
      <dgm:spPr/>
      <dgm:t>
        <a:bodyPr/>
        <a:lstStyle/>
        <a:p>
          <a:endParaRPr lang="en-US"/>
        </a:p>
      </dgm:t>
    </dgm:pt>
    <dgm:pt modelId="{43F8A2BB-32E9-4BF1-ADEE-2F4377F9F05C}">
      <dgm:prSet phldrT="[Text]"/>
      <dgm:spPr/>
      <dgm:t>
        <a:bodyPr/>
        <a:lstStyle/>
        <a:p>
          <a:r>
            <a:rPr lang="en-US" dirty="0" smtClean="0"/>
            <a:t>email</a:t>
          </a:r>
          <a:endParaRPr lang="en-US" dirty="0"/>
        </a:p>
      </dgm:t>
    </dgm:pt>
    <dgm:pt modelId="{8C770E0F-AA39-484E-BB6D-4B2014216AD4}" type="parTrans" cxnId="{4D607038-7C73-4D34-9D7F-0B41D9F601A1}">
      <dgm:prSet/>
      <dgm:spPr/>
      <dgm:t>
        <a:bodyPr/>
        <a:lstStyle/>
        <a:p>
          <a:endParaRPr lang="en-US"/>
        </a:p>
      </dgm:t>
    </dgm:pt>
    <dgm:pt modelId="{F0D5AAA6-2D39-4499-BA3E-8577B90E9005}" type="sibTrans" cxnId="{4D607038-7C73-4D34-9D7F-0B41D9F601A1}">
      <dgm:prSet/>
      <dgm:spPr/>
      <dgm:t>
        <a:bodyPr/>
        <a:lstStyle/>
        <a:p>
          <a:endParaRPr lang="en-US"/>
        </a:p>
      </dgm:t>
    </dgm:pt>
    <dgm:pt modelId="{AEA23D51-1B76-43C6-902E-551D9835146D}" type="pres">
      <dgm:prSet presAssocID="{AA29B9FA-C20C-4B34-AA4D-860587123BA1}" presName="Name0" presStyleCnt="0">
        <dgm:presLayoutVars>
          <dgm:dir/>
          <dgm:resizeHandles val="exact"/>
        </dgm:presLayoutVars>
      </dgm:prSet>
      <dgm:spPr/>
    </dgm:pt>
    <dgm:pt modelId="{E2FA416A-E77C-405A-AFE5-D456A5B94CE5}" type="pres">
      <dgm:prSet presAssocID="{B1D01BA9-6B18-44BD-AC4F-ECE3BC090F92}" presName="compNode" presStyleCnt="0"/>
      <dgm:spPr/>
    </dgm:pt>
    <dgm:pt modelId="{83A1BEF7-2167-45E2-8A22-37863A8494FD}" type="pres">
      <dgm:prSet presAssocID="{B1D01BA9-6B18-44BD-AC4F-ECE3BC090F92}" presName="pictRect" presStyleLbl="node1" presStyleIdx="0" presStyleCnt="3"/>
      <dgm:spPr/>
    </dgm:pt>
    <dgm:pt modelId="{FE5F3B78-0C11-4CEC-A364-64AA4B4C9B22}" type="pres">
      <dgm:prSet presAssocID="{B1D01BA9-6B18-44BD-AC4F-ECE3BC090F92}" presName="textRect" presStyleLbl="revTx" presStyleIdx="0" presStyleCnt="3">
        <dgm:presLayoutVars>
          <dgm:bulletEnabled val="1"/>
        </dgm:presLayoutVars>
      </dgm:prSet>
      <dgm:spPr/>
    </dgm:pt>
    <dgm:pt modelId="{60883F4F-4B5E-48E2-8A1F-D12CB6F5D312}" type="pres">
      <dgm:prSet presAssocID="{7DE68F8D-4DCA-4C84-A936-4549CCE575CB}" presName="sibTrans" presStyleLbl="sibTrans2D1" presStyleIdx="0" presStyleCnt="0"/>
      <dgm:spPr/>
    </dgm:pt>
    <dgm:pt modelId="{F0000472-ED20-49B8-8E09-10A7C4A3E385}" type="pres">
      <dgm:prSet presAssocID="{9AC44922-1A56-4216-B069-B2C12F03DF7A}" presName="compNode" presStyleCnt="0"/>
      <dgm:spPr/>
    </dgm:pt>
    <dgm:pt modelId="{A4D75F5E-6B54-40D0-8287-CBD897454586}" type="pres">
      <dgm:prSet presAssocID="{9AC44922-1A56-4216-B069-B2C12F03DF7A}" presName="pictRect" presStyleLbl="node1" presStyleIdx="1" presStyleCnt="3"/>
      <dgm:spPr/>
    </dgm:pt>
    <dgm:pt modelId="{55920DE4-78B8-486C-B3D8-F80B62488619}" type="pres">
      <dgm:prSet presAssocID="{9AC44922-1A56-4216-B069-B2C12F03DF7A}" presName="textRect" presStyleLbl="revTx" presStyleIdx="1" presStyleCnt="3">
        <dgm:presLayoutVars>
          <dgm:bulletEnabled val="1"/>
        </dgm:presLayoutVars>
      </dgm:prSet>
      <dgm:spPr/>
    </dgm:pt>
    <dgm:pt modelId="{B7218C63-25B8-4870-B041-7A19474E0839}" type="pres">
      <dgm:prSet presAssocID="{87B6C51C-95D5-42DD-A4D0-EDD9BB402927}" presName="sibTrans" presStyleLbl="sibTrans2D1" presStyleIdx="0" presStyleCnt="0"/>
      <dgm:spPr/>
    </dgm:pt>
    <dgm:pt modelId="{5A6E9E4C-F0C9-4411-ACE4-78B4DBD8C183}" type="pres">
      <dgm:prSet presAssocID="{43F8A2BB-32E9-4BF1-ADEE-2F4377F9F05C}" presName="compNode" presStyleCnt="0"/>
      <dgm:spPr/>
    </dgm:pt>
    <dgm:pt modelId="{592DAE47-6C94-447B-AB6A-181DB8E78A52}" type="pres">
      <dgm:prSet presAssocID="{43F8A2BB-32E9-4BF1-ADEE-2F4377F9F05C}" presName="pictRect" presStyleLbl="node1" presStyleIdx="2" presStyleCnt="3"/>
      <dgm:spPr/>
    </dgm:pt>
    <dgm:pt modelId="{11FFCA62-C19C-4133-A7FF-29EFDC47EAB8}" type="pres">
      <dgm:prSet presAssocID="{43F8A2BB-32E9-4BF1-ADEE-2F4377F9F05C}" presName="textRec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F35D70-FF1D-48CD-9779-46BB8F9A390E}" type="presOf" srcId="{43F8A2BB-32E9-4BF1-ADEE-2F4377F9F05C}" destId="{11FFCA62-C19C-4133-A7FF-29EFDC47EAB8}" srcOrd="0" destOrd="0" presId="urn:microsoft.com/office/officeart/2005/8/layout/pList1"/>
    <dgm:cxn modelId="{3DA12CF1-7EC9-4014-AE0C-BB8A92433C27}" type="presOf" srcId="{B1D01BA9-6B18-44BD-AC4F-ECE3BC090F92}" destId="{FE5F3B78-0C11-4CEC-A364-64AA4B4C9B22}" srcOrd="0" destOrd="0" presId="urn:microsoft.com/office/officeart/2005/8/layout/pList1"/>
    <dgm:cxn modelId="{EDA945AB-70E1-4ED5-AFF9-01F6384218E8}" type="presOf" srcId="{AA29B9FA-C20C-4B34-AA4D-860587123BA1}" destId="{AEA23D51-1B76-43C6-902E-551D9835146D}" srcOrd="0" destOrd="0" presId="urn:microsoft.com/office/officeart/2005/8/layout/pList1"/>
    <dgm:cxn modelId="{1E76B69F-5976-49EB-90F5-A2602D830169}" type="presOf" srcId="{7DE68F8D-4DCA-4C84-A936-4549CCE575CB}" destId="{60883F4F-4B5E-48E2-8A1F-D12CB6F5D312}" srcOrd="0" destOrd="0" presId="urn:microsoft.com/office/officeart/2005/8/layout/pList1"/>
    <dgm:cxn modelId="{4D607038-7C73-4D34-9D7F-0B41D9F601A1}" srcId="{AA29B9FA-C20C-4B34-AA4D-860587123BA1}" destId="{43F8A2BB-32E9-4BF1-ADEE-2F4377F9F05C}" srcOrd="2" destOrd="0" parTransId="{8C770E0F-AA39-484E-BB6D-4B2014216AD4}" sibTransId="{F0D5AAA6-2D39-4499-BA3E-8577B90E9005}"/>
    <dgm:cxn modelId="{C4793B74-69D8-4CFD-930F-4B5A545E35DB}" srcId="{AA29B9FA-C20C-4B34-AA4D-860587123BA1}" destId="{9AC44922-1A56-4216-B069-B2C12F03DF7A}" srcOrd="1" destOrd="0" parTransId="{201256B0-6713-4B8C-AFE5-A4AFF6A4AB4B}" sibTransId="{87B6C51C-95D5-42DD-A4D0-EDD9BB402927}"/>
    <dgm:cxn modelId="{E9BD46FC-8664-49AA-AE12-26260BC42DF5}" type="presOf" srcId="{87B6C51C-95D5-42DD-A4D0-EDD9BB402927}" destId="{B7218C63-25B8-4870-B041-7A19474E0839}" srcOrd="0" destOrd="0" presId="urn:microsoft.com/office/officeart/2005/8/layout/pList1"/>
    <dgm:cxn modelId="{940512D1-E838-435A-8E7F-DA0F9D50736E}" type="presOf" srcId="{9AC44922-1A56-4216-B069-B2C12F03DF7A}" destId="{55920DE4-78B8-486C-B3D8-F80B62488619}" srcOrd="0" destOrd="0" presId="urn:microsoft.com/office/officeart/2005/8/layout/pList1"/>
    <dgm:cxn modelId="{725AB183-5626-4A16-BAB6-45F04DE65071}" srcId="{AA29B9FA-C20C-4B34-AA4D-860587123BA1}" destId="{B1D01BA9-6B18-44BD-AC4F-ECE3BC090F92}" srcOrd="0" destOrd="0" parTransId="{C3DF12C4-6AB7-4336-BBD2-52692E24E5EC}" sibTransId="{7DE68F8D-4DCA-4C84-A936-4549CCE575CB}"/>
    <dgm:cxn modelId="{7464D779-9CFA-489A-A371-8C0B0D86AB90}" type="presParOf" srcId="{AEA23D51-1B76-43C6-902E-551D9835146D}" destId="{E2FA416A-E77C-405A-AFE5-D456A5B94CE5}" srcOrd="0" destOrd="0" presId="urn:microsoft.com/office/officeart/2005/8/layout/pList1"/>
    <dgm:cxn modelId="{DECCB8D6-E90A-4133-A852-D7F044B8CFF4}" type="presParOf" srcId="{E2FA416A-E77C-405A-AFE5-D456A5B94CE5}" destId="{83A1BEF7-2167-45E2-8A22-37863A8494FD}" srcOrd="0" destOrd="0" presId="urn:microsoft.com/office/officeart/2005/8/layout/pList1"/>
    <dgm:cxn modelId="{16BD8E03-C26F-4138-8A03-4FC13ECDD41D}" type="presParOf" srcId="{E2FA416A-E77C-405A-AFE5-D456A5B94CE5}" destId="{FE5F3B78-0C11-4CEC-A364-64AA4B4C9B22}" srcOrd="1" destOrd="0" presId="urn:microsoft.com/office/officeart/2005/8/layout/pList1"/>
    <dgm:cxn modelId="{2C1B8B29-819B-4ACC-A94E-89A8A385E50D}" type="presParOf" srcId="{AEA23D51-1B76-43C6-902E-551D9835146D}" destId="{60883F4F-4B5E-48E2-8A1F-D12CB6F5D312}" srcOrd="1" destOrd="0" presId="urn:microsoft.com/office/officeart/2005/8/layout/pList1"/>
    <dgm:cxn modelId="{12E52A63-EF21-4885-B5BE-A9C90B7E754F}" type="presParOf" srcId="{AEA23D51-1B76-43C6-902E-551D9835146D}" destId="{F0000472-ED20-49B8-8E09-10A7C4A3E385}" srcOrd="2" destOrd="0" presId="urn:microsoft.com/office/officeart/2005/8/layout/pList1"/>
    <dgm:cxn modelId="{6DE68E3B-48A7-4389-9654-CACC861110C2}" type="presParOf" srcId="{F0000472-ED20-49B8-8E09-10A7C4A3E385}" destId="{A4D75F5E-6B54-40D0-8287-CBD897454586}" srcOrd="0" destOrd="0" presId="urn:microsoft.com/office/officeart/2005/8/layout/pList1"/>
    <dgm:cxn modelId="{8155A17E-2C68-4BED-99FD-108CDDF68338}" type="presParOf" srcId="{F0000472-ED20-49B8-8E09-10A7C4A3E385}" destId="{55920DE4-78B8-486C-B3D8-F80B62488619}" srcOrd="1" destOrd="0" presId="urn:microsoft.com/office/officeart/2005/8/layout/pList1"/>
    <dgm:cxn modelId="{06FB54D4-65B7-448E-8717-FF582163E3E2}" type="presParOf" srcId="{AEA23D51-1B76-43C6-902E-551D9835146D}" destId="{B7218C63-25B8-4870-B041-7A19474E0839}" srcOrd="3" destOrd="0" presId="urn:microsoft.com/office/officeart/2005/8/layout/pList1"/>
    <dgm:cxn modelId="{AD5FDE9E-FC69-459D-B023-B3E7EBF18585}" type="presParOf" srcId="{AEA23D51-1B76-43C6-902E-551D9835146D}" destId="{5A6E9E4C-F0C9-4411-ACE4-78B4DBD8C183}" srcOrd="4" destOrd="0" presId="urn:microsoft.com/office/officeart/2005/8/layout/pList1"/>
    <dgm:cxn modelId="{BEE6272E-013B-410D-9409-A164EC18073A}" type="presParOf" srcId="{5A6E9E4C-F0C9-4411-ACE4-78B4DBD8C183}" destId="{592DAE47-6C94-447B-AB6A-181DB8E78A52}" srcOrd="0" destOrd="0" presId="urn:microsoft.com/office/officeart/2005/8/layout/pList1"/>
    <dgm:cxn modelId="{A29AD433-8C85-4622-BEE9-8D4B3C6EDC9B}" type="presParOf" srcId="{5A6E9E4C-F0C9-4411-ACE4-78B4DBD8C183}" destId="{11FFCA62-C19C-4133-A7FF-29EFDC47EAB8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83A8E6-6D10-41D1-8D77-A1A5B82BAD77}">
      <dsp:nvSpPr>
        <dsp:cNvPr id="0" name=""/>
        <dsp:cNvSpPr/>
      </dsp:nvSpPr>
      <dsp:spPr>
        <a:xfrm rot="10800000">
          <a:off x="1604498" y="549"/>
          <a:ext cx="5708768" cy="666303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3821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err="1" smtClean="0"/>
            <a:t>Skema</a:t>
          </a:r>
          <a:r>
            <a:rPr lang="en-US" sz="2400" b="0" kern="1200" dirty="0" smtClean="0"/>
            <a:t> LSP P1 UM</a:t>
          </a:r>
          <a:endParaRPr lang="en-US" sz="2400" b="0" kern="1200" dirty="0"/>
        </a:p>
      </dsp:txBody>
      <dsp:txXfrm rot="10800000">
        <a:off x="1771074" y="549"/>
        <a:ext cx="5542192" cy="666303"/>
      </dsp:txXfrm>
    </dsp:sp>
    <dsp:sp modelId="{F499BED2-6F21-403A-976D-569383B2F6AB}">
      <dsp:nvSpPr>
        <dsp:cNvPr id="0" name=""/>
        <dsp:cNvSpPr/>
      </dsp:nvSpPr>
      <dsp:spPr>
        <a:xfrm>
          <a:off x="1271347" y="549"/>
          <a:ext cx="666303" cy="66630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8EA9282-38CB-4E94-A5D9-FDF1558CBF53}">
      <dsp:nvSpPr>
        <dsp:cNvPr id="0" name=""/>
        <dsp:cNvSpPr/>
      </dsp:nvSpPr>
      <dsp:spPr>
        <a:xfrm rot="10800000">
          <a:off x="1604498" y="865749"/>
          <a:ext cx="5708768" cy="666303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3821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400" kern="1200" dirty="0" smtClean="0"/>
            <a:t>SOP Uji Kompetensi</a:t>
          </a:r>
          <a:endParaRPr lang="nb-NO" sz="2400" kern="1200" dirty="0"/>
        </a:p>
      </dsp:txBody>
      <dsp:txXfrm rot="10800000">
        <a:off x="1771074" y="865749"/>
        <a:ext cx="5542192" cy="666303"/>
      </dsp:txXfrm>
    </dsp:sp>
    <dsp:sp modelId="{4C41C288-2D95-458C-8895-26297B76AC1B}">
      <dsp:nvSpPr>
        <dsp:cNvPr id="0" name=""/>
        <dsp:cNvSpPr/>
      </dsp:nvSpPr>
      <dsp:spPr>
        <a:xfrm>
          <a:off x="1271347" y="865749"/>
          <a:ext cx="666303" cy="66630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B0D11CD-3699-4394-BF20-32C04F4FA1BE}">
      <dsp:nvSpPr>
        <dsp:cNvPr id="0" name=""/>
        <dsp:cNvSpPr/>
      </dsp:nvSpPr>
      <dsp:spPr>
        <a:xfrm rot="10800000">
          <a:off x="1604498" y="1730948"/>
          <a:ext cx="5708768" cy="666303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3821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400" kern="1200" dirty="0" smtClean="0"/>
            <a:t>Alur Proses Sertifikasi</a:t>
          </a:r>
          <a:endParaRPr lang="nb-NO" sz="2400" kern="1200" dirty="0"/>
        </a:p>
      </dsp:txBody>
      <dsp:txXfrm rot="10800000">
        <a:off x="1771074" y="1730948"/>
        <a:ext cx="5542192" cy="666303"/>
      </dsp:txXfrm>
    </dsp:sp>
    <dsp:sp modelId="{D99E6D89-7370-4381-9FC9-596A0338B67E}">
      <dsp:nvSpPr>
        <dsp:cNvPr id="0" name=""/>
        <dsp:cNvSpPr/>
      </dsp:nvSpPr>
      <dsp:spPr>
        <a:xfrm>
          <a:off x="1271347" y="1730948"/>
          <a:ext cx="666303" cy="66630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6E947D0-A22F-4371-8336-FC66E68AF74F}">
      <dsp:nvSpPr>
        <dsp:cNvPr id="0" name=""/>
        <dsp:cNvSpPr/>
      </dsp:nvSpPr>
      <dsp:spPr>
        <a:xfrm rot="10800000">
          <a:off x="1604498" y="2596148"/>
          <a:ext cx="5708768" cy="666303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3821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Alur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Pendaftaran</a:t>
          </a:r>
          <a:endParaRPr lang="id-ID" sz="2400" kern="1200" dirty="0"/>
        </a:p>
      </dsp:txBody>
      <dsp:txXfrm rot="10800000">
        <a:off x="1771074" y="2596148"/>
        <a:ext cx="5542192" cy="666303"/>
      </dsp:txXfrm>
    </dsp:sp>
    <dsp:sp modelId="{5F7A494B-3056-4093-9165-74CA037F9ECD}">
      <dsp:nvSpPr>
        <dsp:cNvPr id="0" name=""/>
        <dsp:cNvSpPr/>
      </dsp:nvSpPr>
      <dsp:spPr>
        <a:xfrm>
          <a:off x="1271347" y="2596148"/>
          <a:ext cx="666303" cy="66630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F038FB8-09D9-44E1-B521-D036B96C712A}">
      <dsp:nvSpPr>
        <dsp:cNvPr id="0" name=""/>
        <dsp:cNvSpPr/>
      </dsp:nvSpPr>
      <dsp:spPr>
        <a:xfrm rot="10800000">
          <a:off x="1604498" y="3461348"/>
          <a:ext cx="5708768" cy="666303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3821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Media </a:t>
          </a:r>
          <a:r>
            <a:rPr lang="en-US" sz="2400" kern="1200" dirty="0" err="1" smtClean="0"/>
            <a:t>Komunikasi</a:t>
          </a:r>
          <a:endParaRPr lang="id-ID" sz="2400" kern="1200" dirty="0"/>
        </a:p>
      </dsp:txBody>
      <dsp:txXfrm rot="10800000">
        <a:off x="1771074" y="3461348"/>
        <a:ext cx="5542192" cy="666303"/>
      </dsp:txXfrm>
    </dsp:sp>
    <dsp:sp modelId="{9B7D71FD-83FA-4546-9EF0-90B44475BCC2}">
      <dsp:nvSpPr>
        <dsp:cNvPr id="0" name=""/>
        <dsp:cNvSpPr/>
      </dsp:nvSpPr>
      <dsp:spPr>
        <a:xfrm>
          <a:off x="1271347" y="3461348"/>
          <a:ext cx="666303" cy="66630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BF75B8-66D6-468A-BC28-3C7C96961FD8}">
      <dsp:nvSpPr>
        <dsp:cNvPr id="0" name=""/>
        <dsp:cNvSpPr/>
      </dsp:nvSpPr>
      <dsp:spPr>
        <a:xfrm>
          <a:off x="4621" y="14710"/>
          <a:ext cx="2020453" cy="121227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smtClean="0"/>
            <a:t>Pendafataran</a:t>
          </a:r>
          <a:endParaRPr lang="en-US" sz="2300" kern="1200" dirty="0"/>
        </a:p>
      </dsp:txBody>
      <dsp:txXfrm>
        <a:off x="40127" y="50216"/>
        <a:ext cx="1949441" cy="1141260"/>
      </dsp:txXfrm>
    </dsp:sp>
    <dsp:sp modelId="{69A94BC0-B2D8-4559-9B07-7D4E2EC2CF11}">
      <dsp:nvSpPr>
        <dsp:cNvPr id="0" name=""/>
        <dsp:cNvSpPr/>
      </dsp:nvSpPr>
      <dsp:spPr>
        <a:xfrm>
          <a:off x="2202874" y="370310"/>
          <a:ext cx="428336" cy="501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>
            <a:solidFill>
              <a:schemeClr val="tx1"/>
            </a:solidFill>
          </a:endParaRPr>
        </a:p>
      </dsp:txBody>
      <dsp:txXfrm>
        <a:off x="2202874" y="470524"/>
        <a:ext cx="299835" cy="300644"/>
      </dsp:txXfrm>
    </dsp:sp>
    <dsp:sp modelId="{53FCD22B-D24B-4A84-9377-5EAC7A11C054}">
      <dsp:nvSpPr>
        <dsp:cNvPr id="0" name=""/>
        <dsp:cNvSpPr/>
      </dsp:nvSpPr>
      <dsp:spPr>
        <a:xfrm>
          <a:off x="2833255" y="14710"/>
          <a:ext cx="2020453" cy="121227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smtClean="0"/>
            <a:t>Pengisian APL.01 (berkas dan skema)</a:t>
          </a:r>
          <a:endParaRPr lang="en-US" sz="2300" kern="1200" dirty="0"/>
        </a:p>
      </dsp:txBody>
      <dsp:txXfrm>
        <a:off x="2868761" y="50216"/>
        <a:ext cx="1949441" cy="1141260"/>
      </dsp:txXfrm>
    </dsp:sp>
    <dsp:sp modelId="{B650F062-1E00-4E83-ABBD-E89853BBF204}">
      <dsp:nvSpPr>
        <dsp:cNvPr id="0" name=""/>
        <dsp:cNvSpPr/>
      </dsp:nvSpPr>
      <dsp:spPr>
        <a:xfrm>
          <a:off x="5031509" y="370310"/>
          <a:ext cx="428336" cy="501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>
            <a:solidFill>
              <a:schemeClr val="tx1"/>
            </a:solidFill>
          </a:endParaRPr>
        </a:p>
      </dsp:txBody>
      <dsp:txXfrm>
        <a:off x="5031509" y="470524"/>
        <a:ext cx="299835" cy="300644"/>
      </dsp:txXfrm>
    </dsp:sp>
    <dsp:sp modelId="{B699FCD4-A3A9-4B92-8466-055A971B28E5}">
      <dsp:nvSpPr>
        <dsp:cNvPr id="0" name=""/>
        <dsp:cNvSpPr/>
      </dsp:nvSpPr>
      <dsp:spPr>
        <a:xfrm>
          <a:off x="5661890" y="14710"/>
          <a:ext cx="2020453" cy="121227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smtClean="0"/>
            <a:t>Seleksi Berkas (admin LSP)</a:t>
          </a:r>
          <a:endParaRPr lang="en-US" sz="2300" kern="1200" dirty="0"/>
        </a:p>
      </dsp:txBody>
      <dsp:txXfrm>
        <a:off x="5697396" y="50216"/>
        <a:ext cx="1949441" cy="1141260"/>
      </dsp:txXfrm>
    </dsp:sp>
    <dsp:sp modelId="{BF046C2E-1569-4C56-A7EB-F484ABFEFDB6}">
      <dsp:nvSpPr>
        <dsp:cNvPr id="0" name=""/>
        <dsp:cNvSpPr/>
      </dsp:nvSpPr>
      <dsp:spPr>
        <a:xfrm>
          <a:off x="7860144" y="370310"/>
          <a:ext cx="428336" cy="501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>
            <a:solidFill>
              <a:schemeClr val="tx1"/>
            </a:solidFill>
          </a:endParaRPr>
        </a:p>
      </dsp:txBody>
      <dsp:txXfrm>
        <a:off x="7860144" y="470524"/>
        <a:ext cx="299835" cy="300644"/>
      </dsp:txXfrm>
    </dsp:sp>
    <dsp:sp modelId="{C752B56C-4C42-4D13-8BB7-DCC6DC21B972}">
      <dsp:nvSpPr>
        <dsp:cNvPr id="0" name=""/>
        <dsp:cNvSpPr/>
      </dsp:nvSpPr>
      <dsp:spPr>
        <a:xfrm>
          <a:off x="8490525" y="14710"/>
          <a:ext cx="2020453" cy="121227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smtClean="0"/>
            <a:t>Plotting Asesor</a:t>
          </a:r>
          <a:endParaRPr lang="en-US" sz="2300" kern="1200" dirty="0"/>
        </a:p>
      </dsp:txBody>
      <dsp:txXfrm>
        <a:off x="8526031" y="50216"/>
        <a:ext cx="1949441" cy="11412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702F04-25D8-47BC-BA88-1458AC9E8195}">
      <dsp:nvSpPr>
        <dsp:cNvPr id="0" name=""/>
        <dsp:cNvSpPr/>
      </dsp:nvSpPr>
      <dsp:spPr>
        <a:xfrm>
          <a:off x="4621" y="124297"/>
          <a:ext cx="2020453" cy="12122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Jadwal Pengisian APL.02</a:t>
          </a:r>
          <a:endParaRPr lang="en-US" sz="2000" kern="1200" dirty="0"/>
        </a:p>
      </dsp:txBody>
      <dsp:txXfrm>
        <a:off x="40127" y="159803"/>
        <a:ext cx="1949441" cy="1141260"/>
      </dsp:txXfrm>
    </dsp:sp>
    <dsp:sp modelId="{EF9414E1-C9EE-4F73-ACDF-ED940406CC65}">
      <dsp:nvSpPr>
        <dsp:cNvPr id="0" name=""/>
        <dsp:cNvSpPr/>
      </dsp:nvSpPr>
      <dsp:spPr>
        <a:xfrm>
          <a:off x="2202874" y="479897"/>
          <a:ext cx="428336" cy="501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2202874" y="580111"/>
        <a:ext cx="299835" cy="300644"/>
      </dsp:txXfrm>
    </dsp:sp>
    <dsp:sp modelId="{B2BF75B8-66D6-468A-BC28-3C7C96961FD8}">
      <dsp:nvSpPr>
        <dsp:cNvPr id="0" name=""/>
        <dsp:cNvSpPr/>
      </dsp:nvSpPr>
      <dsp:spPr>
        <a:xfrm>
          <a:off x="2833255" y="124297"/>
          <a:ext cx="2020453" cy="12122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Pengisian APL.02 (asesmen mandiri)</a:t>
          </a:r>
          <a:endParaRPr lang="en-US" sz="2000" kern="1200" dirty="0"/>
        </a:p>
      </dsp:txBody>
      <dsp:txXfrm>
        <a:off x="2868761" y="159803"/>
        <a:ext cx="1949441" cy="1141260"/>
      </dsp:txXfrm>
    </dsp:sp>
    <dsp:sp modelId="{69A94BC0-B2D8-4559-9B07-7D4E2EC2CF11}">
      <dsp:nvSpPr>
        <dsp:cNvPr id="0" name=""/>
        <dsp:cNvSpPr/>
      </dsp:nvSpPr>
      <dsp:spPr>
        <a:xfrm>
          <a:off x="5031509" y="479897"/>
          <a:ext cx="428336" cy="501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solidFill>
              <a:schemeClr val="tx1"/>
            </a:solidFill>
          </a:endParaRPr>
        </a:p>
      </dsp:txBody>
      <dsp:txXfrm>
        <a:off x="5031509" y="580111"/>
        <a:ext cx="299835" cy="300644"/>
      </dsp:txXfrm>
    </dsp:sp>
    <dsp:sp modelId="{8F4A41DB-E4CD-40B9-9699-35BACCCFB71D}">
      <dsp:nvSpPr>
        <dsp:cNvPr id="0" name=""/>
        <dsp:cNvSpPr/>
      </dsp:nvSpPr>
      <dsp:spPr>
        <a:xfrm>
          <a:off x="5661890" y="124297"/>
          <a:ext cx="2020453" cy="12122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Penetapan Jadwal</a:t>
          </a:r>
          <a:endParaRPr lang="en-US" sz="2000" kern="1200" dirty="0" err="1" smtClean="0"/>
        </a:p>
      </dsp:txBody>
      <dsp:txXfrm>
        <a:off x="5697396" y="159803"/>
        <a:ext cx="1949441" cy="1141260"/>
      </dsp:txXfrm>
    </dsp:sp>
    <dsp:sp modelId="{1372C188-3710-48B6-97B1-39D4FDC09918}">
      <dsp:nvSpPr>
        <dsp:cNvPr id="0" name=""/>
        <dsp:cNvSpPr/>
      </dsp:nvSpPr>
      <dsp:spPr>
        <a:xfrm>
          <a:off x="7860144" y="479897"/>
          <a:ext cx="428336" cy="501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7860144" y="580111"/>
        <a:ext cx="299835" cy="300644"/>
      </dsp:txXfrm>
    </dsp:sp>
    <dsp:sp modelId="{ED97D597-A531-411C-9C61-9645D988B47E}">
      <dsp:nvSpPr>
        <dsp:cNvPr id="0" name=""/>
        <dsp:cNvSpPr/>
      </dsp:nvSpPr>
      <dsp:spPr>
        <a:xfrm>
          <a:off x="8490525" y="124297"/>
          <a:ext cx="2020453" cy="12122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Informasi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umum</a:t>
          </a:r>
          <a:r>
            <a:rPr lang="en-US" sz="2000" kern="1200" dirty="0" smtClean="0"/>
            <a:t> (website LSP)</a:t>
          </a:r>
        </a:p>
      </dsp:txBody>
      <dsp:txXfrm>
        <a:off x="8526031" y="159803"/>
        <a:ext cx="1949441" cy="11412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702F04-25D8-47BC-BA88-1458AC9E8195}">
      <dsp:nvSpPr>
        <dsp:cNvPr id="0" name=""/>
        <dsp:cNvSpPr/>
      </dsp:nvSpPr>
      <dsp:spPr>
        <a:xfrm>
          <a:off x="4621" y="183463"/>
          <a:ext cx="2020453" cy="121227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Pelaksanaan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Uji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Kompetensi</a:t>
          </a:r>
          <a:endParaRPr lang="en-US" sz="2300" kern="1200" dirty="0"/>
        </a:p>
      </dsp:txBody>
      <dsp:txXfrm>
        <a:off x="40127" y="218969"/>
        <a:ext cx="1949441" cy="1141260"/>
      </dsp:txXfrm>
    </dsp:sp>
    <dsp:sp modelId="{EF9414E1-C9EE-4F73-ACDF-ED940406CC65}">
      <dsp:nvSpPr>
        <dsp:cNvPr id="0" name=""/>
        <dsp:cNvSpPr/>
      </dsp:nvSpPr>
      <dsp:spPr>
        <a:xfrm>
          <a:off x="2202874" y="539063"/>
          <a:ext cx="428336" cy="501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2202874" y="639277"/>
        <a:ext cx="299835" cy="300644"/>
      </dsp:txXfrm>
    </dsp:sp>
    <dsp:sp modelId="{9625B9E2-FD9E-400A-A42E-872D0AA57605}">
      <dsp:nvSpPr>
        <dsp:cNvPr id="0" name=""/>
        <dsp:cNvSpPr/>
      </dsp:nvSpPr>
      <dsp:spPr>
        <a:xfrm>
          <a:off x="2833255" y="183463"/>
          <a:ext cx="2020453" cy="121227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Rekomendasi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Asesor</a:t>
          </a:r>
          <a:endParaRPr lang="en-US" sz="2300" kern="1200" dirty="0"/>
        </a:p>
      </dsp:txBody>
      <dsp:txXfrm>
        <a:off x="2868761" y="218969"/>
        <a:ext cx="1949441" cy="1141260"/>
      </dsp:txXfrm>
    </dsp:sp>
    <dsp:sp modelId="{139C3B2E-0326-43B0-9D85-6A1FC496334F}">
      <dsp:nvSpPr>
        <dsp:cNvPr id="0" name=""/>
        <dsp:cNvSpPr/>
      </dsp:nvSpPr>
      <dsp:spPr>
        <a:xfrm>
          <a:off x="5031509" y="539063"/>
          <a:ext cx="428336" cy="501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5031509" y="639277"/>
        <a:ext cx="299835" cy="300644"/>
      </dsp:txXfrm>
    </dsp:sp>
    <dsp:sp modelId="{BF82F874-EB69-443F-89FF-DE04C29B0A84}">
      <dsp:nvSpPr>
        <dsp:cNvPr id="0" name=""/>
        <dsp:cNvSpPr/>
      </dsp:nvSpPr>
      <dsp:spPr>
        <a:xfrm>
          <a:off x="5661890" y="183463"/>
          <a:ext cx="2020453" cy="121227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Rapat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Pleno</a:t>
          </a:r>
          <a:endParaRPr lang="en-US" sz="2300" kern="1200" dirty="0"/>
        </a:p>
      </dsp:txBody>
      <dsp:txXfrm>
        <a:off x="5697396" y="218969"/>
        <a:ext cx="1949441" cy="1141260"/>
      </dsp:txXfrm>
    </dsp:sp>
    <dsp:sp modelId="{977AC0B0-708A-4621-AC08-438DF79757F8}">
      <dsp:nvSpPr>
        <dsp:cNvPr id="0" name=""/>
        <dsp:cNvSpPr/>
      </dsp:nvSpPr>
      <dsp:spPr>
        <a:xfrm>
          <a:off x="7860144" y="539063"/>
          <a:ext cx="428336" cy="501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7860144" y="639277"/>
        <a:ext cx="299835" cy="300644"/>
      </dsp:txXfrm>
    </dsp:sp>
    <dsp:sp modelId="{DAE7A82D-5A34-4BFB-B4BE-AED0EDFB9F79}">
      <dsp:nvSpPr>
        <dsp:cNvPr id="0" name=""/>
        <dsp:cNvSpPr/>
      </dsp:nvSpPr>
      <dsp:spPr>
        <a:xfrm>
          <a:off x="8490525" y="183463"/>
          <a:ext cx="2020453" cy="121227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Pengumuman</a:t>
          </a:r>
          <a:r>
            <a:rPr lang="en-US" sz="2300" kern="1200" dirty="0" smtClean="0"/>
            <a:t> (website LSP </a:t>
          </a:r>
          <a:r>
            <a:rPr lang="en-US" sz="2300" kern="1200" dirty="0" err="1" smtClean="0"/>
            <a:t>dan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instagram</a:t>
          </a:r>
          <a:r>
            <a:rPr lang="en-US" sz="2300" kern="1200" dirty="0" smtClean="0"/>
            <a:t>)</a:t>
          </a:r>
          <a:endParaRPr lang="en-US" sz="2300" kern="1200" dirty="0"/>
        </a:p>
      </dsp:txBody>
      <dsp:txXfrm>
        <a:off x="8526031" y="218969"/>
        <a:ext cx="1949441" cy="11412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611D4F-FE0A-4DA8-B287-C1A3D4E3D0FF}">
      <dsp:nvSpPr>
        <dsp:cNvPr id="0" name=""/>
        <dsp:cNvSpPr/>
      </dsp:nvSpPr>
      <dsp:spPr>
        <a:xfrm>
          <a:off x="3765" y="1670622"/>
          <a:ext cx="2115814" cy="17451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tx1"/>
              </a:solidFill>
            </a:rPr>
            <a:t>https://lsp.um.ac.id/apps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43925" y="1710782"/>
        <a:ext cx="2035494" cy="1290833"/>
      </dsp:txXfrm>
    </dsp:sp>
    <dsp:sp modelId="{79C33B10-8BC2-4B0E-8C45-EA1CE61683E8}">
      <dsp:nvSpPr>
        <dsp:cNvPr id="0" name=""/>
        <dsp:cNvSpPr/>
      </dsp:nvSpPr>
      <dsp:spPr>
        <a:xfrm>
          <a:off x="1187456" y="2067063"/>
          <a:ext cx="2361698" cy="2361698"/>
        </a:xfrm>
        <a:prstGeom prst="leftCircularArrow">
          <a:avLst>
            <a:gd name="adj1" fmla="val 3274"/>
            <a:gd name="adj2" fmla="val 403990"/>
            <a:gd name="adj3" fmla="val 2179501"/>
            <a:gd name="adj4" fmla="val 9024489"/>
            <a:gd name="adj5" fmla="val 381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2B2E01-B4C1-4E76-8B34-1FA57B50EDA2}">
      <dsp:nvSpPr>
        <dsp:cNvPr id="0" name=""/>
        <dsp:cNvSpPr/>
      </dsp:nvSpPr>
      <dsp:spPr>
        <a:xfrm>
          <a:off x="473947" y="3041776"/>
          <a:ext cx="1880724" cy="74790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chemeClr val="tx1"/>
              </a:solidFill>
            </a:rPr>
            <a:t>Buka</a:t>
          </a:r>
          <a:r>
            <a:rPr lang="en-US" sz="2400" b="1" kern="1200" dirty="0" smtClean="0">
              <a:solidFill>
                <a:schemeClr val="tx1"/>
              </a:solidFill>
            </a:rPr>
            <a:t> </a:t>
          </a:r>
          <a:r>
            <a:rPr lang="en-US" sz="2400" b="1" kern="1200" dirty="0" err="1" smtClean="0">
              <a:solidFill>
                <a:schemeClr val="tx1"/>
              </a:solidFill>
            </a:rPr>
            <a:t>aplikasi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495852" y="3063681"/>
        <a:ext cx="1836914" cy="704092"/>
      </dsp:txXfrm>
    </dsp:sp>
    <dsp:sp modelId="{8C5CBECE-F69B-4AFC-B557-A9657480E2EB}">
      <dsp:nvSpPr>
        <dsp:cNvPr id="0" name=""/>
        <dsp:cNvSpPr/>
      </dsp:nvSpPr>
      <dsp:spPr>
        <a:xfrm>
          <a:off x="2722820" y="1670622"/>
          <a:ext cx="2115814" cy="17451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266964"/>
              <a:satOff val="-13592"/>
              <a:lumOff val="32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tx1"/>
              </a:solidFill>
            </a:rPr>
            <a:t>NIK</a:t>
          </a:r>
          <a:endParaRPr lang="en-US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>
              <a:solidFill>
                <a:schemeClr val="tx1"/>
              </a:solidFill>
            </a:rPr>
            <a:t>Asal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sekolah</a:t>
          </a:r>
          <a:r>
            <a:rPr lang="en-US" sz="1800" kern="1200" dirty="0" smtClean="0">
              <a:solidFill>
                <a:schemeClr val="tx1"/>
              </a:solidFill>
            </a:rPr>
            <a:t> (SMA/SMK/MA)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2762980" y="2084733"/>
        <a:ext cx="2035494" cy="1290833"/>
      </dsp:txXfrm>
    </dsp:sp>
    <dsp:sp modelId="{8855FBF0-29A7-4E64-B81E-7D397312CBBD}">
      <dsp:nvSpPr>
        <dsp:cNvPr id="0" name=""/>
        <dsp:cNvSpPr/>
      </dsp:nvSpPr>
      <dsp:spPr>
        <a:xfrm>
          <a:off x="3888878" y="589163"/>
          <a:ext cx="2632052" cy="2632052"/>
        </a:xfrm>
        <a:prstGeom prst="circularArrow">
          <a:avLst>
            <a:gd name="adj1" fmla="val 2937"/>
            <a:gd name="adj2" fmla="val 359631"/>
            <a:gd name="adj3" fmla="val 19464859"/>
            <a:gd name="adj4" fmla="val 12575511"/>
            <a:gd name="adj5" fmla="val 3427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5CE685-B502-4BAF-AD61-8A8668B6953B}">
      <dsp:nvSpPr>
        <dsp:cNvPr id="0" name=""/>
        <dsp:cNvSpPr/>
      </dsp:nvSpPr>
      <dsp:spPr>
        <a:xfrm>
          <a:off x="3193001" y="1296671"/>
          <a:ext cx="1880724" cy="747902"/>
        </a:xfrm>
        <a:prstGeom prst="roundRect">
          <a:avLst>
            <a:gd name="adj" fmla="val 10000"/>
          </a:avLst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chemeClr val="tx1"/>
              </a:solidFill>
            </a:rPr>
            <a:t>Isikan</a:t>
          </a:r>
          <a:r>
            <a:rPr lang="en-US" sz="2400" b="1" kern="1200" dirty="0" smtClean="0">
              <a:solidFill>
                <a:schemeClr val="tx1"/>
              </a:solidFill>
            </a:rPr>
            <a:t> data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3214906" y="1318576"/>
        <a:ext cx="1836914" cy="704092"/>
      </dsp:txXfrm>
    </dsp:sp>
    <dsp:sp modelId="{494E1D56-2FDE-434C-8597-A288DCC1DCDB}">
      <dsp:nvSpPr>
        <dsp:cNvPr id="0" name=""/>
        <dsp:cNvSpPr/>
      </dsp:nvSpPr>
      <dsp:spPr>
        <a:xfrm>
          <a:off x="5441874" y="1670622"/>
          <a:ext cx="2115814" cy="17451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533927"/>
              <a:satOff val="-27185"/>
              <a:lumOff val="64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1"/>
              </a:solidFill>
            </a:rPr>
            <a:t>KTP</a:t>
          </a:r>
          <a:endParaRPr lang="en-US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1"/>
              </a:solidFill>
            </a:rPr>
            <a:t>KTM</a:t>
          </a:r>
          <a:endParaRPr lang="en-US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>
              <a:solidFill>
                <a:schemeClr val="tx1"/>
              </a:solidFill>
            </a:rPr>
            <a:t>Foto</a:t>
          </a:r>
          <a:r>
            <a:rPr lang="en-US" sz="1600" kern="1200" dirty="0" smtClean="0">
              <a:solidFill>
                <a:schemeClr val="tx1"/>
              </a:solidFill>
            </a:rPr>
            <a:t> </a:t>
          </a:r>
          <a:r>
            <a:rPr lang="en-US" sz="1600" kern="1200" dirty="0" err="1" smtClean="0">
              <a:solidFill>
                <a:schemeClr val="tx1"/>
              </a:solidFill>
            </a:rPr>
            <a:t>Terbaru</a:t>
          </a:r>
          <a:r>
            <a:rPr lang="en-US" sz="1600" kern="1200" dirty="0" smtClean="0">
              <a:solidFill>
                <a:schemeClr val="tx1"/>
              </a:solidFill>
            </a:rPr>
            <a:t> (</a:t>
          </a:r>
          <a:r>
            <a:rPr lang="en-US" sz="1600" kern="1200" dirty="0" err="1" smtClean="0">
              <a:solidFill>
                <a:schemeClr val="tx1"/>
              </a:solidFill>
            </a:rPr>
            <a:t>bg</a:t>
          </a:r>
          <a:r>
            <a:rPr lang="en-US" sz="1600" kern="1200" dirty="0" smtClean="0">
              <a:solidFill>
                <a:schemeClr val="tx1"/>
              </a:solidFill>
            </a:rPr>
            <a:t>: </a:t>
          </a:r>
          <a:r>
            <a:rPr lang="en-US" sz="1600" kern="1200" dirty="0" err="1" smtClean="0">
              <a:solidFill>
                <a:schemeClr val="tx1"/>
              </a:solidFill>
            </a:rPr>
            <a:t>merah</a:t>
          </a:r>
          <a:r>
            <a:rPr lang="en-US" sz="1600" kern="1200" dirty="0" smtClean="0">
              <a:solidFill>
                <a:schemeClr val="tx1"/>
              </a:solidFill>
            </a:rPr>
            <a:t>)</a:t>
          </a:r>
          <a:endParaRPr lang="en-US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>
              <a:solidFill>
                <a:schemeClr val="tx1"/>
              </a:solidFill>
            </a:rPr>
            <a:t>Sertifikat</a:t>
          </a:r>
          <a:r>
            <a:rPr lang="en-US" sz="1600" kern="1200" dirty="0" smtClean="0">
              <a:solidFill>
                <a:schemeClr val="tx1"/>
              </a:solidFill>
            </a:rPr>
            <a:t> (</a:t>
          </a:r>
          <a:r>
            <a:rPr lang="en-US" sz="1600" kern="1200" dirty="0" err="1" smtClean="0">
              <a:solidFill>
                <a:schemeClr val="tx1"/>
              </a:solidFill>
            </a:rPr>
            <a:t>jika</a:t>
          </a:r>
          <a:r>
            <a:rPr lang="en-US" sz="1600" kern="1200" dirty="0" smtClean="0">
              <a:solidFill>
                <a:schemeClr val="tx1"/>
              </a:solidFill>
            </a:rPr>
            <a:t> </a:t>
          </a:r>
          <a:r>
            <a:rPr lang="en-US" sz="1600" kern="1200" dirty="0" err="1" smtClean="0">
              <a:solidFill>
                <a:schemeClr val="tx1"/>
              </a:solidFill>
            </a:rPr>
            <a:t>ada</a:t>
          </a:r>
          <a:r>
            <a:rPr lang="en-US" sz="1600" kern="1200" dirty="0" smtClean="0">
              <a:solidFill>
                <a:schemeClr val="tx1"/>
              </a:solidFill>
            </a:rPr>
            <a:t>)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5482034" y="1710782"/>
        <a:ext cx="2035494" cy="1290833"/>
      </dsp:txXfrm>
    </dsp:sp>
    <dsp:sp modelId="{803DD732-EC0B-40C6-B970-BB4FD00BC029}">
      <dsp:nvSpPr>
        <dsp:cNvPr id="0" name=""/>
        <dsp:cNvSpPr/>
      </dsp:nvSpPr>
      <dsp:spPr>
        <a:xfrm>
          <a:off x="6625564" y="2067063"/>
          <a:ext cx="2361698" cy="2361698"/>
        </a:xfrm>
        <a:prstGeom prst="leftCircularArrow">
          <a:avLst>
            <a:gd name="adj1" fmla="val 3274"/>
            <a:gd name="adj2" fmla="val 403990"/>
            <a:gd name="adj3" fmla="val 2179501"/>
            <a:gd name="adj4" fmla="val 9024489"/>
            <a:gd name="adj5" fmla="val 3819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AA6FD2-F205-4FC1-BFC7-43A911293B13}">
      <dsp:nvSpPr>
        <dsp:cNvPr id="0" name=""/>
        <dsp:cNvSpPr/>
      </dsp:nvSpPr>
      <dsp:spPr>
        <a:xfrm>
          <a:off x="5912055" y="3041776"/>
          <a:ext cx="1880724" cy="747902"/>
        </a:xfrm>
        <a:prstGeom prst="roundRect">
          <a:avLst>
            <a:gd name="adj" fmla="val 10000"/>
          </a:avLst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Upload </a:t>
          </a:r>
          <a:r>
            <a:rPr lang="en-US" sz="2400" b="1" kern="1200" dirty="0" err="1" smtClean="0">
              <a:solidFill>
                <a:schemeClr val="tx1"/>
              </a:solidFill>
            </a:rPr>
            <a:t>berkas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5933960" y="3063681"/>
        <a:ext cx="1836914" cy="704092"/>
      </dsp:txXfrm>
    </dsp:sp>
    <dsp:sp modelId="{4DB29DDF-EAB2-4E51-8895-D39AB517BEFE}">
      <dsp:nvSpPr>
        <dsp:cNvPr id="0" name=""/>
        <dsp:cNvSpPr/>
      </dsp:nvSpPr>
      <dsp:spPr>
        <a:xfrm>
          <a:off x="8160928" y="1670622"/>
          <a:ext cx="2115814" cy="17451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>
              <a:solidFill>
                <a:schemeClr val="tx1"/>
              </a:solidFill>
            </a:rPr>
            <a:t>Tentukan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Skema</a:t>
          </a:r>
          <a:endParaRPr lang="en-US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>
              <a:solidFill>
                <a:schemeClr val="tx1"/>
              </a:solidFill>
            </a:rPr>
            <a:t>Pilih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Sertifikasi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8201088" y="2084733"/>
        <a:ext cx="2035494" cy="1290833"/>
      </dsp:txXfrm>
    </dsp:sp>
    <dsp:sp modelId="{C1D39022-3A2C-447A-AE85-124492CC1E01}">
      <dsp:nvSpPr>
        <dsp:cNvPr id="0" name=""/>
        <dsp:cNvSpPr/>
      </dsp:nvSpPr>
      <dsp:spPr>
        <a:xfrm>
          <a:off x="8631109" y="1296671"/>
          <a:ext cx="1880724" cy="747902"/>
        </a:xfrm>
        <a:prstGeom prst="roundRect">
          <a:avLst>
            <a:gd name="adj" fmla="val 1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chemeClr val="tx1"/>
              </a:solidFill>
            </a:rPr>
            <a:t>Pilih</a:t>
          </a:r>
          <a:r>
            <a:rPr lang="en-US" sz="2400" b="1" kern="1200" dirty="0" smtClean="0">
              <a:solidFill>
                <a:schemeClr val="tx1"/>
              </a:solidFill>
            </a:rPr>
            <a:t> </a:t>
          </a:r>
          <a:r>
            <a:rPr lang="en-US" sz="2400" b="1" kern="1200" dirty="0" err="1" smtClean="0">
              <a:solidFill>
                <a:schemeClr val="tx1"/>
              </a:solidFill>
            </a:rPr>
            <a:t>Skema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8653014" y="1318576"/>
        <a:ext cx="1836914" cy="70409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A1BEF7-2167-45E2-8A22-37863A8494FD}">
      <dsp:nvSpPr>
        <dsp:cNvPr id="0" name=""/>
        <dsp:cNvSpPr/>
      </dsp:nvSpPr>
      <dsp:spPr>
        <a:xfrm>
          <a:off x="2070" y="434754"/>
          <a:ext cx="3284744" cy="226318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5F3B78-0C11-4CEC-A364-64AA4B4C9B22}">
      <dsp:nvSpPr>
        <dsp:cNvPr id="0" name=""/>
        <dsp:cNvSpPr/>
      </dsp:nvSpPr>
      <dsp:spPr>
        <a:xfrm>
          <a:off x="2070" y="2697943"/>
          <a:ext cx="3284744" cy="1218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0" tIns="355600" rIns="355600" bIns="0" numCol="1" spcCol="1270" anchor="t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err="1" smtClean="0"/>
            <a:t>instagram</a:t>
          </a:r>
          <a:endParaRPr lang="en-US" sz="5000" kern="1200" dirty="0"/>
        </a:p>
      </dsp:txBody>
      <dsp:txXfrm>
        <a:off x="2070" y="2697943"/>
        <a:ext cx="3284744" cy="1218640"/>
      </dsp:txXfrm>
    </dsp:sp>
    <dsp:sp modelId="{A4D75F5E-6B54-40D0-8287-CBD897454586}">
      <dsp:nvSpPr>
        <dsp:cNvPr id="0" name=""/>
        <dsp:cNvSpPr/>
      </dsp:nvSpPr>
      <dsp:spPr>
        <a:xfrm>
          <a:off x="3615427" y="434754"/>
          <a:ext cx="3284744" cy="226318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920DE4-78B8-486C-B3D8-F80B62488619}">
      <dsp:nvSpPr>
        <dsp:cNvPr id="0" name=""/>
        <dsp:cNvSpPr/>
      </dsp:nvSpPr>
      <dsp:spPr>
        <a:xfrm>
          <a:off x="3615427" y="2697943"/>
          <a:ext cx="3284744" cy="1218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0" tIns="355600" rIns="355600" bIns="0" numCol="1" spcCol="1270" anchor="t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smtClean="0"/>
            <a:t>website</a:t>
          </a:r>
          <a:endParaRPr lang="en-US" sz="5000" kern="1200" dirty="0"/>
        </a:p>
      </dsp:txBody>
      <dsp:txXfrm>
        <a:off x="3615427" y="2697943"/>
        <a:ext cx="3284744" cy="1218640"/>
      </dsp:txXfrm>
    </dsp:sp>
    <dsp:sp modelId="{592DAE47-6C94-447B-AB6A-181DB8E78A52}">
      <dsp:nvSpPr>
        <dsp:cNvPr id="0" name=""/>
        <dsp:cNvSpPr/>
      </dsp:nvSpPr>
      <dsp:spPr>
        <a:xfrm>
          <a:off x="7228784" y="434754"/>
          <a:ext cx="3284744" cy="226318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FFCA62-C19C-4133-A7FF-29EFDC47EAB8}">
      <dsp:nvSpPr>
        <dsp:cNvPr id="0" name=""/>
        <dsp:cNvSpPr/>
      </dsp:nvSpPr>
      <dsp:spPr>
        <a:xfrm>
          <a:off x="7228784" y="2697943"/>
          <a:ext cx="3284744" cy="1218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0" tIns="355600" rIns="355600" bIns="0" numCol="1" spcCol="1270" anchor="t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smtClean="0"/>
            <a:t>email</a:t>
          </a:r>
          <a:endParaRPr lang="en-US" sz="5000" kern="1200" dirty="0"/>
        </a:p>
      </dsp:txBody>
      <dsp:txXfrm>
        <a:off x="7228784" y="2697943"/>
        <a:ext cx="3284744" cy="12186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72FE68-A8AE-42C8-9563-FEB249D3478C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2C835F-1269-43CD-B31F-9815FA0C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771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3FD07-9EBC-4144-B0F4-C874D6583F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FA75ED-C3D2-4013-A254-B608FF5A6D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C4CA78-AE7C-4133-8923-71E42AF01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6D32C-5B1D-4F06-8A01-C0674ADE9731}" type="datetimeFigureOut">
              <a:rPr lang="en-ID" smtClean="0"/>
              <a:t>03/03/2021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0A3EDB-02FB-4EC9-B842-564378D1B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D885B-1E13-46EB-8044-6A4592681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DB9-7C82-4220-9B77-8D1923E346D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88890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FCD68-CCF6-407D-A450-6024FE493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F1D976-72AE-461D-866B-FAD5DCC6E7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E42239-4F4B-4A3E-8595-824BD9AEC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6D32C-5B1D-4F06-8A01-C0674ADE9731}" type="datetimeFigureOut">
              <a:rPr lang="en-ID" smtClean="0"/>
              <a:t>03/03/2021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31789B-26A7-4639-8B8E-972BFFAB9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6BB1D-8D9E-4116-86B5-61CFF4C35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DB9-7C82-4220-9B77-8D1923E346D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84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8451D5-7C1C-4318-BCA4-B44DAA64B3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73C161-2F82-4528-AE8B-FB53A2E5AE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91F0F-0EB9-4AAA-AFD3-0B96F6F74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6D32C-5B1D-4F06-8A01-C0674ADE9731}" type="datetimeFigureOut">
              <a:rPr lang="en-ID" smtClean="0"/>
              <a:t>03/03/2021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2B097A-C2A3-420E-A107-366E53B7E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484A53-5BFE-4C9B-9196-EEE3E0BB3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DB9-7C82-4220-9B77-8D1923E346D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4059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205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7267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3833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867"/>
            <a:ext cx="7315200" cy="80433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730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5722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694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39349" y="1508787"/>
            <a:ext cx="11617291" cy="502766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2679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4152123"/>
          </a:xfrm>
          <a:prstGeom prst="rect">
            <a:avLst/>
          </a:prstGeom>
          <a:pattFill prst="pct5">
            <a:fgClr>
              <a:schemeClr val="tx2">
                <a:lumMod val="75000"/>
              </a:schemeClr>
            </a:fgClr>
            <a:bgClr>
              <a:schemeClr val="tx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1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11528983" y="273543"/>
            <a:ext cx="461915" cy="345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1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11528983" y="573426"/>
            <a:ext cx="461915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1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1587458" y="305132"/>
            <a:ext cx="344966" cy="254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1" b="1">
                <a:solidFill>
                  <a:prstClr val="white"/>
                </a:solidFill>
              </a:rPr>
              <a:pPr algn="ctr"/>
              <a:t>‹#›</a:t>
            </a:fld>
            <a:endParaRPr lang="id-ID" sz="1051" dirty="0">
              <a:solidFill>
                <a:prstClr val="white"/>
              </a:solidFill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47418" y="6409325"/>
            <a:ext cx="224083" cy="221156"/>
            <a:chOff x="4328868" y="5502988"/>
            <a:chExt cx="500307" cy="493774"/>
          </a:xfrm>
        </p:grpSpPr>
        <p:sp>
          <p:nvSpPr>
            <p:cNvPr id="17" name="Freeform 16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1">
                <a:solidFill>
                  <a:prstClr val="black"/>
                </a:solidFill>
              </a:endParaRPr>
            </a:p>
          </p:txBody>
        </p:sp>
        <p:sp>
          <p:nvSpPr>
            <p:cNvPr id="18" name="Freeform 17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1">
                <a:solidFill>
                  <a:prstClr val="black"/>
                </a:solidFill>
              </a:endParaRPr>
            </a:p>
          </p:txBody>
        </p:sp>
      </p:grpSp>
      <p:grpSp>
        <p:nvGrpSpPr>
          <p:cNvPr id="19" name="Group 18"/>
          <p:cNvGrpSpPr/>
          <p:nvPr userDrawn="1"/>
        </p:nvGrpSpPr>
        <p:grpSpPr>
          <a:xfrm flipH="1">
            <a:off x="933709" y="6409325"/>
            <a:ext cx="224083" cy="221156"/>
            <a:chOff x="4328868" y="5502988"/>
            <a:chExt cx="500307" cy="493774"/>
          </a:xfrm>
        </p:grpSpPr>
        <p:sp>
          <p:nvSpPr>
            <p:cNvPr id="20" name="Freeform 19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1">
                <a:solidFill>
                  <a:prstClr val="black"/>
                </a:solidFill>
              </a:endParaRPr>
            </a:p>
          </p:txBody>
        </p:sp>
        <p:sp>
          <p:nvSpPr>
            <p:cNvPr id="21" name="Freeform 20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1">
                <a:solidFill>
                  <a:prstClr val="black"/>
                </a:solidFill>
              </a:endParaRPr>
            </a:p>
          </p:txBody>
        </p:sp>
      </p:grpSp>
      <p:cxnSp>
        <p:nvCxnSpPr>
          <p:cNvPr id="22" name="Straight Connector 21"/>
          <p:cNvCxnSpPr/>
          <p:nvPr userDrawn="1"/>
        </p:nvCxnSpPr>
        <p:spPr>
          <a:xfrm>
            <a:off x="552709" y="6522684"/>
            <a:ext cx="381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265739" y="1547493"/>
            <a:ext cx="1660525" cy="12456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07700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24374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5224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EE139-DA08-4559-BC4A-D6B3BDE39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8F54AD-0CA8-4897-827C-6CDBCC01B3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8F7DAB-7313-4B5A-B408-3FC5D61C3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6D32C-5B1D-4F06-8A01-C0674ADE9731}" type="datetimeFigureOut">
              <a:rPr lang="en-ID" smtClean="0"/>
              <a:t>03/03/2021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BD93F-E22D-4117-9F5C-2187D5268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82FCD4-4C4C-48FE-82B3-88EE07EAA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DB9-7C82-4220-9B77-8D1923E346D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921740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89060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21786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tyle slide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78975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42549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yle slide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32416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yle slide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23457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645F27F6-E057-DD46-87A8-9B14DAB4AC2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12240039 w 12240039"/>
              <a:gd name="connsiteY0" fmla="*/ 5335596 h 6858000"/>
              <a:gd name="connsiteX1" fmla="*/ 12240039 w 12240039"/>
              <a:gd name="connsiteY1" fmla="*/ 6858000 h 6858000"/>
              <a:gd name="connsiteX2" fmla="*/ 11571468 w 12240039"/>
              <a:gd name="connsiteY2" fmla="*/ 6858000 h 6858000"/>
              <a:gd name="connsiteX3" fmla="*/ 11571468 w 12240039"/>
              <a:gd name="connsiteY3" fmla="*/ 1 h 6858000"/>
              <a:gd name="connsiteX4" fmla="*/ 12240039 w 12240039"/>
              <a:gd name="connsiteY4" fmla="*/ 1 h 6858000"/>
              <a:gd name="connsiteX5" fmla="*/ 12240039 w 12240039"/>
              <a:gd name="connsiteY5" fmla="*/ 1522405 h 6858000"/>
              <a:gd name="connsiteX6" fmla="*/ 9257174 w 12240039"/>
              <a:gd name="connsiteY6" fmla="*/ 1 h 6858000"/>
              <a:gd name="connsiteX7" fmla="*/ 10763036 w 12240039"/>
              <a:gd name="connsiteY7" fmla="*/ 1 h 6858000"/>
              <a:gd name="connsiteX8" fmla="*/ 12240039 w 12240039"/>
              <a:gd name="connsiteY8" fmla="*/ 3363290 h 6858000"/>
              <a:gd name="connsiteX9" fmla="*/ 12240039 w 12240039"/>
              <a:gd name="connsiteY9" fmla="*/ 3494711 h 6858000"/>
              <a:gd name="connsiteX10" fmla="*/ 10763036 w 12240039"/>
              <a:gd name="connsiteY10" fmla="*/ 6858000 h 6858000"/>
              <a:gd name="connsiteX11" fmla="*/ 9257174 w 12240039"/>
              <a:gd name="connsiteY11" fmla="*/ 6858000 h 6858000"/>
              <a:gd name="connsiteX12" fmla="*/ 10763036 w 12240039"/>
              <a:gd name="connsiteY12" fmla="*/ 3429000 h 6858000"/>
              <a:gd name="connsiteX13" fmla="*/ 6942881 w 12240039"/>
              <a:gd name="connsiteY13" fmla="*/ 0 h 6858000"/>
              <a:gd name="connsiteX14" fmla="*/ 8448742 w 12240039"/>
              <a:gd name="connsiteY14" fmla="*/ 0 h 6858000"/>
              <a:gd name="connsiteX15" fmla="*/ 9954603 w 12240039"/>
              <a:gd name="connsiteY15" fmla="*/ 3429000 h 6858000"/>
              <a:gd name="connsiteX16" fmla="*/ 8448742 w 12240039"/>
              <a:gd name="connsiteY16" fmla="*/ 6858000 h 6858000"/>
              <a:gd name="connsiteX17" fmla="*/ 6942881 w 12240039"/>
              <a:gd name="connsiteY17" fmla="*/ 6858000 h 6858000"/>
              <a:gd name="connsiteX18" fmla="*/ 8448742 w 12240039"/>
              <a:gd name="connsiteY18" fmla="*/ 3429000 h 6858000"/>
              <a:gd name="connsiteX19" fmla="*/ 4628587 w 12240039"/>
              <a:gd name="connsiteY19" fmla="*/ 0 h 6858000"/>
              <a:gd name="connsiteX20" fmla="*/ 6134449 w 12240039"/>
              <a:gd name="connsiteY20" fmla="*/ 0 h 6858000"/>
              <a:gd name="connsiteX21" fmla="*/ 7640310 w 12240039"/>
              <a:gd name="connsiteY21" fmla="*/ 3429000 h 6858000"/>
              <a:gd name="connsiteX22" fmla="*/ 6134449 w 12240039"/>
              <a:gd name="connsiteY22" fmla="*/ 6858000 h 6858000"/>
              <a:gd name="connsiteX23" fmla="*/ 4628587 w 12240039"/>
              <a:gd name="connsiteY23" fmla="*/ 6858000 h 6858000"/>
              <a:gd name="connsiteX24" fmla="*/ 6134449 w 12240039"/>
              <a:gd name="connsiteY24" fmla="*/ 3429000 h 6858000"/>
              <a:gd name="connsiteX25" fmla="*/ 2314294 w 12240039"/>
              <a:gd name="connsiteY25" fmla="*/ 0 h 6858000"/>
              <a:gd name="connsiteX26" fmla="*/ 3820156 w 12240039"/>
              <a:gd name="connsiteY26" fmla="*/ 0 h 6858000"/>
              <a:gd name="connsiteX27" fmla="*/ 5326016 w 12240039"/>
              <a:gd name="connsiteY27" fmla="*/ 3429000 h 6858000"/>
              <a:gd name="connsiteX28" fmla="*/ 3820156 w 12240039"/>
              <a:gd name="connsiteY28" fmla="*/ 6858000 h 6858000"/>
              <a:gd name="connsiteX29" fmla="*/ 2314294 w 12240039"/>
              <a:gd name="connsiteY29" fmla="*/ 6858000 h 6858000"/>
              <a:gd name="connsiteX30" fmla="*/ 3820156 w 12240039"/>
              <a:gd name="connsiteY30" fmla="*/ 3429000 h 6858000"/>
              <a:gd name="connsiteX31" fmla="*/ 0 w 12240039"/>
              <a:gd name="connsiteY31" fmla="*/ 0 h 6858000"/>
              <a:gd name="connsiteX32" fmla="*/ 1505862 w 12240039"/>
              <a:gd name="connsiteY32" fmla="*/ 0 h 6858000"/>
              <a:gd name="connsiteX33" fmla="*/ 3011723 w 12240039"/>
              <a:gd name="connsiteY33" fmla="*/ 3429000 h 6858000"/>
              <a:gd name="connsiteX34" fmla="*/ 1505862 w 12240039"/>
              <a:gd name="connsiteY34" fmla="*/ 6858000 h 6858000"/>
              <a:gd name="connsiteX35" fmla="*/ 0 w 12240039"/>
              <a:gd name="connsiteY35" fmla="*/ 6858000 h 6858000"/>
              <a:gd name="connsiteX36" fmla="*/ 1505862 w 12240039"/>
              <a:gd name="connsiteY36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2240039" h="6858000">
                <a:moveTo>
                  <a:pt x="12240039" y="5335596"/>
                </a:moveTo>
                <a:lnTo>
                  <a:pt x="12240039" y="6858000"/>
                </a:lnTo>
                <a:lnTo>
                  <a:pt x="11571468" y="6858000"/>
                </a:lnTo>
                <a:close/>
                <a:moveTo>
                  <a:pt x="11571468" y="1"/>
                </a:moveTo>
                <a:lnTo>
                  <a:pt x="12240039" y="1"/>
                </a:lnTo>
                <a:lnTo>
                  <a:pt x="12240039" y="1522405"/>
                </a:lnTo>
                <a:close/>
                <a:moveTo>
                  <a:pt x="9257174" y="1"/>
                </a:moveTo>
                <a:lnTo>
                  <a:pt x="10763036" y="1"/>
                </a:lnTo>
                <a:lnTo>
                  <a:pt x="12240039" y="3363290"/>
                </a:lnTo>
                <a:lnTo>
                  <a:pt x="12240039" y="3494711"/>
                </a:lnTo>
                <a:lnTo>
                  <a:pt x="10763036" y="6858000"/>
                </a:lnTo>
                <a:lnTo>
                  <a:pt x="9257174" y="6858000"/>
                </a:lnTo>
                <a:lnTo>
                  <a:pt x="10763036" y="3429000"/>
                </a:lnTo>
                <a:close/>
                <a:moveTo>
                  <a:pt x="6942881" y="0"/>
                </a:moveTo>
                <a:lnTo>
                  <a:pt x="8448742" y="0"/>
                </a:lnTo>
                <a:lnTo>
                  <a:pt x="9954603" y="3429000"/>
                </a:lnTo>
                <a:lnTo>
                  <a:pt x="8448742" y="6858000"/>
                </a:lnTo>
                <a:lnTo>
                  <a:pt x="6942881" y="6858000"/>
                </a:lnTo>
                <a:lnTo>
                  <a:pt x="8448742" y="3429000"/>
                </a:lnTo>
                <a:close/>
                <a:moveTo>
                  <a:pt x="4628587" y="0"/>
                </a:moveTo>
                <a:lnTo>
                  <a:pt x="6134449" y="0"/>
                </a:lnTo>
                <a:lnTo>
                  <a:pt x="7640310" y="3429000"/>
                </a:lnTo>
                <a:lnTo>
                  <a:pt x="6134449" y="6858000"/>
                </a:lnTo>
                <a:lnTo>
                  <a:pt x="4628587" y="6858000"/>
                </a:lnTo>
                <a:lnTo>
                  <a:pt x="6134449" y="3429000"/>
                </a:lnTo>
                <a:close/>
                <a:moveTo>
                  <a:pt x="2314294" y="0"/>
                </a:moveTo>
                <a:lnTo>
                  <a:pt x="3820156" y="0"/>
                </a:lnTo>
                <a:lnTo>
                  <a:pt x="5326016" y="3429000"/>
                </a:lnTo>
                <a:lnTo>
                  <a:pt x="3820156" y="6858000"/>
                </a:lnTo>
                <a:lnTo>
                  <a:pt x="2314294" y="6858000"/>
                </a:lnTo>
                <a:lnTo>
                  <a:pt x="3820156" y="3429000"/>
                </a:lnTo>
                <a:close/>
                <a:moveTo>
                  <a:pt x="0" y="0"/>
                </a:moveTo>
                <a:lnTo>
                  <a:pt x="1505862" y="0"/>
                </a:lnTo>
                <a:lnTo>
                  <a:pt x="3011723" y="3429000"/>
                </a:lnTo>
                <a:lnTo>
                  <a:pt x="1505862" y="6858000"/>
                </a:lnTo>
                <a:lnTo>
                  <a:pt x="0" y="6858000"/>
                </a:lnTo>
                <a:lnTo>
                  <a:pt x="1505862" y="3429000"/>
                </a:lnTo>
                <a:close/>
              </a:path>
            </a:pathLst>
          </a:custGeom>
          <a:solidFill>
            <a:schemeClr val="accent2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2669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8"/>
          <p:cNvSpPr>
            <a:spLocks/>
          </p:cNvSpPr>
          <p:nvPr userDrawn="1"/>
        </p:nvSpPr>
        <p:spPr bwMode="auto">
          <a:xfrm>
            <a:off x="9124950" y="6275388"/>
            <a:ext cx="3067050" cy="487362"/>
          </a:xfrm>
          <a:custGeom>
            <a:avLst/>
            <a:gdLst>
              <a:gd name="T0" fmla="*/ 0 w 12192148"/>
              <a:gd name="T1" fmla="*/ 0 h 1941773"/>
              <a:gd name="T2" fmla="*/ 0 w 12192148"/>
              <a:gd name="T3" fmla="*/ 0 h 1941773"/>
              <a:gd name="T4" fmla="*/ 0 w 12192148"/>
              <a:gd name="T5" fmla="*/ 0 h 1941773"/>
              <a:gd name="T6" fmla="*/ 0 w 12192148"/>
              <a:gd name="T7" fmla="*/ 0 h 1941773"/>
              <a:gd name="T8" fmla="*/ 0 w 12192148"/>
              <a:gd name="T9" fmla="*/ 0 h 1941773"/>
              <a:gd name="T10" fmla="*/ 0 w 12192148"/>
              <a:gd name="T11" fmla="*/ 0 h 1941773"/>
              <a:gd name="T12" fmla="*/ 0 w 12192148"/>
              <a:gd name="T13" fmla="*/ 0 h 1941773"/>
              <a:gd name="T14" fmla="*/ 0 w 12192148"/>
              <a:gd name="T15" fmla="*/ 0 h 1941773"/>
              <a:gd name="T16" fmla="*/ 0 w 12192148"/>
              <a:gd name="T17" fmla="*/ 0 h 1941773"/>
              <a:gd name="T18" fmla="*/ 0 w 12192148"/>
              <a:gd name="T19" fmla="*/ 0 h 1941773"/>
              <a:gd name="T20" fmla="*/ 0 w 12192148"/>
              <a:gd name="T21" fmla="*/ 0 h 1941773"/>
              <a:gd name="T22" fmla="*/ 0 w 12192148"/>
              <a:gd name="T23" fmla="*/ 0 h 1941773"/>
              <a:gd name="T24" fmla="*/ 0 w 12192148"/>
              <a:gd name="T25" fmla="*/ 0 h 1941773"/>
              <a:gd name="T26" fmla="*/ 0 w 12192148"/>
              <a:gd name="T27" fmla="*/ 0 h 1941773"/>
              <a:gd name="T28" fmla="*/ 0 w 12192148"/>
              <a:gd name="T29" fmla="*/ 0 h 1941773"/>
              <a:gd name="T30" fmla="*/ 0 w 12192148"/>
              <a:gd name="T31" fmla="*/ 0 h 1941773"/>
              <a:gd name="T32" fmla="*/ 0 w 12192148"/>
              <a:gd name="T33" fmla="*/ 0 h 1941773"/>
              <a:gd name="T34" fmla="*/ 0 w 12192148"/>
              <a:gd name="T35" fmla="*/ 0 h 1941773"/>
              <a:gd name="T36" fmla="*/ 0 w 12192148"/>
              <a:gd name="T37" fmla="*/ 0 h 1941773"/>
              <a:gd name="T38" fmla="*/ 0 w 12192148"/>
              <a:gd name="T39" fmla="*/ 0 h 1941773"/>
              <a:gd name="T40" fmla="*/ 0 w 12192148"/>
              <a:gd name="T41" fmla="*/ 0 h 1941773"/>
              <a:gd name="T42" fmla="*/ 0 w 12192148"/>
              <a:gd name="T43" fmla="*/ 0 h 1941773"/>
              <a:gd name="T44" fmla="*/ 0 w 12192148"/>
              <a:gd name="T45" fmla="*/ 0 h 1941773"/>
              <a:gd name="T46" fmla="*/ 0 w 12192148"/>
              <a:gd name="T47" fmla="*/ 0 h 1941773"/>
              <a:gd name="T48" fmla="*/ 0 w 12192148"/>
              <a:gd name="T49" fmla="*/ 0 h 1941773"/>
              <a:gd name="T50" fmla="*/ 0 w 12192148"/>
              <a:gd name="T51" fmla="*/ 0 h 1941773"/>
              <a:gd name="T52" fmla="*/ 0 w 12192148"/>
              <a:gd name="T53" fmla="*/ 0 h 1941773"/>
              <a:gd name="T54" fmla="*/ 0 w 12192148"/>
              <a:gd name="T55" fmla="*/ 0 h 1941773"/>
              <a:gd name="T56" fmla="*/ 0 w 12192148"/>
              <a:gd name="T57" fmla="*/ 0 h 1941773"/>
              <a:gd name="T58" fmla="*/ 0 w 12192148"/>
              <a:gd name="T59" fmla="*/ 0 h 1941773"/>
              <a:gd name="T60" fmla="*/ 0 w 12192148"/>
              <a:gd name="T61" fmla="*/ 0 h 1941773"/>
              <a:gd name="T62" fmla="*/ 0 w 12192148"/>
              <a:gd name="T63" fmla="*/ 0 h 1941773"/>
              <a:gd name="T64" fmla="*/ 0 w 12192148"/>
              <a:gd name="T65" fmla="*/ 0 h 1941773"/>
              <a:gd name="T66" fmla="*/ 0 w 12192148"/>
              <a:gd name="T67" fmla="*/ 0 h 1941773"/>
              <a:gd name="T68" fmla="*/ 0 w 12192148"/>
              <a:gd name="T69" fmla="*/ 0 h 1941773"/>
              <a:gd name="T70" fmla="*/ 0 w 12192148"/>
              <a:gd name="T71" fmla="*/ 0 h 1941773"/>
              <a:gd name="T72" fmla="*/ 0 w 12192148"/>
              <a:gd name="T73" fmla="*/ 0 h 1941773"/>
              <a:gd name="T74" fmla="*/ 0 w 12192148"/>
              <a:gd name="T75" fmla="*/ 0 h 1941773"/>
              <a:gd name="T76" fmla="*/ 0 w 12192148"/>
              <a:gd name="T77" fmla="*/ 0 h 1941773"/>
              <a:gd name="T78" fmla="*/ 0 w 12192148"/>
              <a:gd name="T79" fmla="*/ 0 h 1941773"/>
              <a:gd name="T80" fmla="*/ 0 w 12192148"/>
              <a:gd name="T81" fmla="*/ 0 h 1941773"/>
              <a:gd name="T82" fmla="*/ 0 w 12192148"/>
              <a:gd name="T83" fmla="*/ 0 h 1941773"/>
              <a:gd name="T84" fmla="*/ 0 w 12192148"/>
              <a:gd name="T85" fmla="*/ 0 h 1941773"/>
              <a:gd name="T86" fmla="*/ 0 w 12192148"/>
              <a:gd name="T87" fmla="*/ 0 h 19417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2192148" h="1941773">
                <a:moveTo>
                  <a:pt x="5307865" y="0"/>
                </a:moveTo>
                <a:cubicBezTo>
                  <a:pt x="5307865" y="0"/>
                  <a:pt x="5307865" y="0"/>
                  <a:pt x="5817217" y="0"/>
                </a:cubicBezTo>
                <a:cubicBezTo>
                  <a:pt x="5817217" y="0"/>
                  <a:pt x="5817217" y="0"/>
                  <a:pt x="5817217" y="697113"/>
                </a:cubicBezTo>
                <a:cubicBezTo>
                  <a:pt x="5817217" y="697113"/>
                  <a:pt x="5817217" y="697113"/>
                  <a:pt x="6190042" y="697113"/>
                </a:cubicBezTo>
                <a:cubicBezTo>
                  <a:pt x="6190042" y="697113"/>
                  <a:pt x="6190042" y="697113"/>
                  <a:pt x="6190042" y="1325570"/>
                </a:cubicBezTo>
                <a:cubicBezTo>
                  <a:pt x="6190042" y="1325570"/>
                  <a:pt x="6190042" y="1325570"/>
                  <a:pt x="6489353" y="1325570"/>
                </a:cubicBezTo>
                <a:cubicBezTo>
                  <a:pt x="6489353" y="1325570"/>
                  <a:pt x="6489353" y="1325570"/>
                  <a:pt x="6489353" y="1114324"/>
                </a:cubicBezTo>
                <a:cubicBezTo>
                  <a:pt x="6489353" y="1114324"/>
                  <a:pt x="6489353" y="1114324"/>
                  <a:pt x="6898935" y="1114324"/>
                </a:cubicBezTo>
                <a:cubicBezTo>
                  <a:pt x="6898935" y="1114324"/>
                  <a:pt x="6898935" y="1114324"/>
                  <a:pt x="6898935" y="348556"/>
                </a:cubicBezTo>
                <a:cubicBezTo>
                  <a:pt x="6898935" y="348556"/>
                  <a:pt x="6898935" y="348556"/>
                  <a:pt x="7219249" y="348556"/>
                </a:cubicBezTo>
                <a:cubicBezTo>
                  <a:pt x="7219249" y="348556"/>
                  <a:pt x="7219249" y="348556"/>
                  <a:pt x="7219249" y="1093199"/>
                </a:cubicBezTo>
                <a:cubicBezTo>
                  <a:pt x="7219249" y="1093199"/>
                  <a:pt x="7219249" y="1093199"/>
                  <a:pt x="7413539" y="1093199"/>
                </a:cubicBezTo>
                <a:cubicBezTo>
                  <a:pt x="7413539" y="1093199"/>
                  <a:pt x="7413539" y="1093199"/>
                  <a:pt x="7413539" y="517553"/>
                </a:cubicBezTo>
                <a:cubicBezTo>
                  <a:pt x="7413539" y="517553"/>
                  <a:pt x="7413539" y="517553"/>
                  <a:pt x="7875631" y="517553"/>
                </a:cubicBezTo>
                <a:cubicBezTo>
                  <a:pt x="7875631" y="517553"/>
                  <a:pt x="7875631" y="517553"/>
                  <a:pt x="7875631" y="1103761"/>
                </a:cubicBezTo>
                <a:cubicBezTo>
                  <a:pt x="7875631" y="1103761"/>
                  <a:pt x="7875631" y="1103761"/>
                  <a:pt x="8342975" y="1103761"/>
                </a:cubicBezTo>
                <a:cubicBezTo>
                  <a:pt x="8342975" y="1103761"/>
                  <a:pt x="8342975" y="1103761"/>
                  <a:pt x="8342975" y="739362"/>
                </a:cubicBezTo>
                <a:cubicBezTo>
                  <a:pt x="8342975" y="739362"/>
                  <a:pt x="8342975" y="739362"/>
                  <a:pt x="8852328" y="739362"/>
                </a:cubicBezTo>
                <a:cubicBezTo>
                  <a:pt x="8852328" y="739362"/>
                  <a:pt x="8852328" y="739362"/>
                  <a:pt x="8852328" y="1093199"/>
                </a:cubicBezTo>
                <a:cubicBezTo>
                  <a:pt x="8852328" y="1093199"/>
                  <a:pt x="8852328" y="1093199"/>
                  <a:pt x="9240906" y="1093199"/>
                </a:cubicBezTo>
                <a:cubicBezTo>
                  <a:pt x="9240906" y="1093199"/>
                  <a:pt x="9240906" y="1093199"/>
                  <a:pt x="9240906" y="924202"/>
                </a:cubicBezTo>
                <a:cubicBezTo>
                  <a:pt x="9240906" y="924202"/>
                  <a:pt x="9240906" y="924202"/>
                  <a:pt x="9503459" y="929483"/>
                </a:cubicBezTo>
                <a:cubicBezTo>
                  <a:pt x="9503459" y="929483"/>
                  <a:pt x="9503459" y="929483"/>
                  <a:pt x="9503459" y="781611"/>
                </a:cubicBezTo>
                <a:cubicBezTo>
                  <a:pt x="9503459" y="781611"/>
                  <a:pt x="9503459" y="781611"/>
                  <a:pt x="9771263" y="781611"/>
                </a:cubicBezTo>
                <a:cubicBezTo>
                  <a:pt x="9771263" y="781611"/>
                  <a:pt x="9771263" y="781611"/>
                  <a:pt x="9771263" y="918921"/>
                </a:cubicBezTo>
                <a:cubicBezTo>
                  <a:pt x="9771263" y="918921"/>
                  <a:pt x="9771263" y="918921"/>
                  <a:pt x="10028565" y="918921"/>
                </a:cubicBezTo>
                <a:cubicBezTo>
                  <a:pt x="10028565" y="918921"/>
                  <a:pt x="10028565" y="918921"/>
                  <a:pt x="10028565" y="765768"/>
                </a:cubicBezTo>
                <a:cubicBezTo>
                  <a:pt x="10028565" y="765768"/>
                  <a:pt x="10028565" y="765768"/>
                  <a:pt x="10280615" y="771049"/>
                </a:cubicBezTo>
                <a:cubicBezTo>
                  <a:pt x="10280615" y="771049"/>
                  <a:pt x="10280615" y="771049"/>
                  <a:pt x="10280615" y="190122"/>
                </a:cubicBezTo>
                <a:cubicBezTo>
                  <a:pt x="10280615" y="190122"/>
                  <a:pt x="10280615" y="190122"/>
                  <a:pt x="10789968" y="190122"/>
                </a:cubicBezTo>
                <a:cubicBezTo>
                  <a:pt x="10789968" y="190122"/>
                  <a:pt x="10789968" y="190122"/>
                  <a:pt x="10789968" y="697113"/>
                </a:cubicBezTo>
                <a:cubicBezTo>
                  <a:pt x="10789968" y="697113"/>
                  <a:pt x="10789968" y="697113"/>
                  <a:pt x="11168044" y="697113"/>
                </a:cubicBezTo>
                <a:cubicBezTo>
                  <a:pt x="11168044" y="697113"/>
                  <a:pt x="11168044" y="697113"/>
                  <a:pt x="11168044" y="1621315"/>
                </a:cubicBezTo>
                <a:cubicBezTo>
                  <a:pt x="11168044" y="1621315"/>
                  <a:pt x="11168044" y="1621315"/>
                  <a:pt x="11467354" y="1621315"/>
                </a:cubicBezTo>
                <a:cubicBezTo>
                  <a:pt x="11467354" y="1621315"/>
                  <a:pt x="11467354" y="1621315"/>
                  <a:pt x="11467354" y="1114324"/>
                </a:cubicBezTo>
                <a:cubicBezTo>
                  <a:pt x="11467354" y="1114324"/>
                  <a:pt x="11467354" y="1114324"/>
                  <a:pt x="11871686" y="1114324"/>
                </a:cubicBezTo>
                <a:cubicBezTo>
                  <a:pt x="11871686" y="1114324"/>
                  <a:pt x="11871686" y="1114324"/>
                  <a:pt x="11871686" y="348556"/>
                </a:cubicBezTo>
                <a:cubicBezTo>
                  <a:pt x="11871686" y="348556"/>
                  <a:pt x="11871686" y="348556"/>
                  <a:pt x="12192000" y="348556"/>
                </a:cubicBezTo>
                <a:cubicBezTo>
                  <a:pt x="12192000" y="348556"/>
                  <a:pt x="12192000" y="348556"/>
                  <a:pt x="12192000" y="1754103"/>
                </a:cubicBezTo>
                <a:lnTo>
                  <a:pt x="12192000" y="1896676"/>
                </a:lnTo>
                <a:lnTo>
                  <a:pt x="12192148" y="1896676"/>
                </a:lnTo>
                <a:lnTo>
                  <a:pt x="12192148" y="1941773"/>
                </a:lnTo>
                <a:lnTo>
                  <a:pt x="0" y="1941773"/>
                </a:lnTo>
                <a:lnTo>
                  <a:pt x="0" y="1896676"/>
                </a:lnTo>
                <a:lnTo>
                  <a:pt x="0" y="1573784"/>
                </a:lnTo>
                <a:lnTo>
                  <a:pt x="112847" y="1573784"/>
                </a:lnTo>
                <a:cubicBezTo>
                  <a:pt x="165111" y="1573784"/>
                  <a:pt x="224842" y="1573784"/>
                  <a:pt x="293106" y="1573784"/>
                </a:cubicBezTo>
                <a:cubicBezTo>
                  <a:pt x="293106" y="1573784"/>
                  <a:pt x="293106" y="1573784"/>
                  <a:pt x="293106" y="411930"/>
                </a:cubicBezTo>
                <a:cubicBezTo>
                  <a:pt x="293106" y="411930"/>
                  <a:pt x="293106" y="411930"/>
                  <a:pt x="655428" y="411930"/>
                </a:cubicBezTo>
                <a:cubicBezTo>
                  <a:pt x="655428" y="411930"/>
                  <a:pt x="655428" y="411930"/>
                  <a:pt x="655428" y="1373100"/>
                </a:cubicBezTo>
                <a:cubicBezTo>
                  <a:pt x="676433" y="1315008"/>
                  <a:pt x="734194" y="1188260"/>
                  <a:pt x="791956" y="1188260"/>
                </a:cubicBezTo>
                <a:cubicBezTo>
                  <a:pt x="875973" y="1188260"/>
                  <a:pt x="954739" y="1399506"/>
                  <a:pt x="954739" y="1399506"/>
                </a:cubicBezTo>
                <a:cubicBezTo>
                  <a:pt x="954739" y="1399506"/>
                  <a:pt x="1023002" y="1188260"/>
                  <a:pt x="1101768" y="1188260"/>
                </a:cubicBezTo>
                <a:cubicBezTo>
                  <a:pt x="1180534" y="1188260"/>
                  <a:pt x="1264551" y="1399506"/>
                  <a:pt x="1264551" y="1399506"/>
                </a:cubicBezTo>
                <a:cubicBezTo>
                  <a:pt x="1264551" y="1399506"/>
                  <a:pt x="1332815" y="1188260"/>
                  <a:pt x="1411580" y="1188260"/>
                </a:cubicBezTo>
                <a:cubicBezTo>
                  <a:pt x="1490347" y="1188260"/>
                  <a:pt x="1574363" y="1399506"/>
                  <a:pt x="1574363" y="1399506"/>
                </a:cubicBezTo>
                <a:cubicBezTo>
                  <a:pt x="1574363" y="1399506"/>
                  <a:pt x="1574363" y="1399506"/>
                  <a:pt x="1574363" y="1447036"/>
                </a:cubicBezTo>
                <a:cubicBezTo>
                  <a:pt x="1574363" y="1447036"/>
                  <a:pt x="1574363" y="1447036"/>
                  <a:pt x="1721393" y="1447036"/>
                </a:cubicBezTo>
                <a:cubicBezTo>
                  <a:pt x="1721393" y="1447036"/>
                  <a:pt x="1721393" y="1447036"/>
                  <a:pt x="1721393" y="1299164"/>
                </a:cubicBezTo>
                <a:cubicBezTo>
                  <a:pt x="1616372" y="1278040"/>
                  <a:pt x="1537606" y="1182979"/>
                  <a:pt x="1537606" y="1072074"/>
                </a:cubicBezTo>
                <a:cubicBezTo>
                  <a:pt x="1537606" y="961170"/>
                  <a:pt x="1616372" y="866110"/>
                  <a:pt x="1721393" y="844985"/>
                </a:cubicBezTo>
                <a:cubicBezTo>
                  <a:pt x="1721393" y="844985"/>
                  <a:pt x="1721393" y="844985"/>
                  <a:pt x="1721393" y="586208"/>
                </a:cubicBezTo>
                <a:cubicBezTo>
                  <a:pt x="1721393" y="586208"/>
                  <a:pt x="1721393" y="586208"/>
                  <a:pt x="1815912" y="586208"/>
                </a:cubicBezTo>
                <a:cubicBezTo>
                  <a:pt x="1815912" y="586208"/>
                  <a:pt x="1815912" y="586208"/>
                  <a:pt x="1815912" y="844985"/>
                </a:cubicBezTo>
                <a:cubicBezTo>
                  <a:pt x="1920933" y="866110"/>
                  <a:pt x="1999699" y="961170"/>
                  <a:pt x="1999699" y="1072074"/>
                </a:cubicBezTo>
                <a:cubicBezTo>
                  <a:pt x="1999699" y="1188260"/>
                  <a:pt x="1920933" y="1278040"/>
                  <a:pt x="1815912" y="1299164"/>
                </a:cubicBezTo>
                <a:cubicBezTo>
                  <a:pt x="1815912" y="1299164"/>
                  <a:pt x="1815912" y="1299164"/>
                  <a:pt x="1815912" y="1447036"/>
                </a:cubicBezTo>
                <a:cubicBezTo>
                  <a:pt x="1815912" y="1447036"/>
                  <a:pt x="1815912" y="1447036"/>
                  <a:pt x="1941937" y="1447036"/>
                </a:cubicBezTo>
                <a:cubicBezTo>
                  <a:pt x="1941937" y="1447036"/>
                  <a:pt x="1941937" y="1447036"/>
                  <a:pt x="1941937" y="1293883"/>
                </a:cubicBezTo>
                <a:cubicBezTo>
                  <a:pt x="1941937" y="1293883"/>
                  <a:pt x="1941937" y="1293883"/>
                  <a:pt x="2099469" y="1293883"/>
                </a:cubicBezTo>
                <a:cubicBezTo>
                  <a:pt x="2099469" y="1293883"/>
                  <a:pt x="2099469" y="1293883"/>
                  <a:pt x="2099469" y="1093199"/>
                </a:cubicBezTo>
                <a:cubicBezTo>
                  <a:pt x="2099469" y="1093199"/>
                  <a:pt x="2099469" y="1093199"/>
                  <a:pt x="2440788" y="1093199"/>
                </a:cubicBezTo>
                <a:cubicBezTo>
                  <a:pt x="2440788" y="1093199"/>
                  <a:pt x="2440788" y="1093199"/>
                  <a:pt x="2440788" y="517553"/>
                </a:cubicBezTo>
                <a:cubicBezTo>
                  <a:pt x="2440788" y="517553"/>
                  <a:pt x="2440788" y="517553"/>
                  <a:pt x="2897630" y="517553"/>
                </a:cubicBezTo>
                <a:cubicBezTo>
                  <a:pt x="2897630" y="517553"/>
                  <a:pt x="2897630" y="517553"/>
                  <a:pt x="2897630" y="1103761"/>
                </a:cubicBezTo>
                <a:cubicBezTo>
                  <a:pt x="2897630" y="1103761"/>
                  <a:pt x="2897630" y="1103761"/>
                  <a:pt x="3364974" y="1103761"/>
                </a:cubicBezTo>
                <a:cubicBezTo>
                  <a:pt x="3364974" y="1103761"/>
                  <a:pt x="3364974" y="1103761"/>
                  <a:pt x="3364974" y="739362"/>
                </a:cubicBezTo>
                <a:cubicBezTo>
                  <a:pt x="3364974" y="739362"/>
                  <a:pt x="3364974" y="739362"/>
                  <a:pt x="3879577" y="739362"/>
                </a:cubicBezTo>
                <a:cubicBezTo>
                  <a:pt x="3879577" y="739362"/>
                  <a:pt x="3879577" y="739362"/>
                  <a:pt x="3879577" y="1093199"/>
                </a:cubicBezTo>
                <a:cubicBezTo>
                  <a:pt x="3879577" y="1093199"/>
                  <a:pt x="3879577" y="1093199"/>
                  <a:pt x="4268157" y="1093199"/>
                </a:cubicBezTo>
                <a:cubicBezTo>
                  <a:pt x="4268157" y="1093199"/>
                  <a:pt x="4268157" y="1093199"/>
                  <a:pt x="4268157" y="924202"/>
                </a:cubicBezTo>
                <a:cubicBezTo>
                  <a:pt x="4268157" y="924202"/>
                  <a:pt x="4268157" y="924202"/>
                  <a:pt x="4530710" y="929483"/>
                </a:cubicBezTo>
                <a:cubicBezTo>
                  <a:pt x="4530710" y="929483"/>
                  <a:pt x="4530710" y="929483"/>
                  <a:pt x="4530710" y="781611"/>
                </a:cubicBezTo>
                <a:cubicBezTo>
                  <a:pt x="4530710" y="781611"/>
                  <a:pt x="4530710" y="781611"/>
                  <a:pt x="4798513" y="781611"/>
                </a:cubicBezTo>
                <a:cubicBezTo>
                  <a:pt x="4798513" y="781611"/>
                  <a:pt x="4798513" y="781611"/>
                  <a:pt x="4798513" y="918921"/>
                </a:cubicBezTo>
                <a:cubicBezTo>
                  <a:pt x="4798513" y="918921"/>
                  <a:pt x="4798513" y="918921"/>
                  <a:pt x="5055815" y="918921"/>
                </a:cubicBezTo>
                <a:cubicBezTo>
                  <a:pt x="5055815" y="918921"/>
                  <a:pt x="5055815" y="918921"/>
                  <a:pt x="5055815" y="765768"/>
                </a:cubicBezTo>
                <a:cubicBezTo>
                  <a:pt x="5055815" y="765768"/>
                  <a:pt x="5055815" y="765768"/>
                  <a:pt x="5307865" y="771049"/>
                </a:cubicBezTo>
                <a:cubicBezTo>
                  <a:pt x="5307865" y="771049"/>
                  <a:pt x="5307865" y="771049"/>
                  <a:pt x="530786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E087C0-931E-7648-B9FA-BFC3CD08B65C}"/>
              </a:ext>
            </a:extLst>
          </p:cNvPr>
          <p:cNvSpPr/>
          <p:nvPr userDrawn="1"/>
        </p:nvSpPr>
        <p:spPr>
          <a:xfrm>
            <a:off x="0" y="6729413"/>
            <a:ext cx="12192000" cy="1381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0D5F184-15D8-AE47-BFEC-2A50B58DBEFB}"/>
              </a:ext>
            </a:extLst>
          </p:cNvPr>
          <p:cNvGrpSpPr/>
          <p:nvPr userDrawn="1"/>
        </p:nvGrpSpPr>
        <p:grpSpPr>
          <a:xfrm flipH="1">
            <a:off x="11178612" y="5759424"/>
            <a:ext cx="817770" cy="809183"/>
            <a:chOff x="3175" y="1588"/>
            <a:chExt cx="4686300" cy="4637087"/>
          </a:xfrm>
          <a:solidFill>
            <a:schemeClr val="accent1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48063F5-4B00-2F4E-91F2-38AAD003B1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6488" y="3094038"/>
              <a:ext cx="98425" cy="1336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71398EA-ECBA-8D41-A207-D134467698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0975" y="3094038"/>
              <a:ext cx="85725" cy="1336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F45F17B-0872-714F-9A1A-9D40131D66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3148013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7630E02E-81FF-8940-B996-235FC0D3CC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176588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2DDF8C22-7067-7C49-8D4B-D49CC24C9B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176588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E3CC618-03AA-654D-90BA-C6832EACC0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344170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35E30F19-0379-C24D-8E0D-5D7591C9F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470275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D567CD45-D53D-3D47-A8BB-3A54D6437C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470275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0067685-BB09-C54E-A259-878E643C26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373380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D238FF7F-203C-094D-B736-0B76EF9F6A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762375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E3380C05-4782-DB44-A2AF-CE93FEF296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762375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C21EF67-E909-534B-8E5F-7525361A22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4027488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0D4A42B6-697D-754A-90D4-5AC280F88F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4056063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B20544B3-BB84-1C47-8086-E7C6A8EA60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4056063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902F9E3-911B-1A4F-8A9B-79C8546644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6488" y="1897063"/>
              <a:ext cx="98425" cy="128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7DADF32-01A8-3640-A1FF-FCC82EB5B0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0975" y="1897063"/>
              <a:ext cx="85725" cy="128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0E36D08-B6CA-0849-9467-882458DCC9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1897063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95A8E4E2-41C2-5B4A-AAD5-A8B890E128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1925638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3BE97FA5-F6B1-4147-A330-4B3470EB19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1925638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0B46A7A-8513-1140-B21D-6EF35F3024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2189163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553C61CA-A3F8-0D4F-81F0-BBBC616E64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217738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5D914063-0DA8-2C46-82B6-F319CBCD1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217738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EEC7B96-C959-0C4F-9172-795C583857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248285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296653FA-307C-6142-9345-B2448E5FA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511425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6F373047-78CE-3E4A-806C-4864AACBB8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511425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4F1353C-AC14-284F-B90B-BC8169D9EF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277495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18A213B0-0004-C04F-95C9-453802F4D2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803525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00D5324C-FEF0-F844-B114-41DAD5B4C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803525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11AF39F-06A0-324F-8552-FA8025A0E9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919163"/>
              <a:ext cx="44450" cy="9810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DC6020D-A454-6646-8391-A2C948AF12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2875" y="919163"/>
              <a:ext cx="53975" cy="9810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627E483-EC21-E94F-828A-BAD3CE28AD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915988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BA3A8C90-0407-0142-B6F3-B32A668A7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938213"/>
              <a:ext cx="236538" cy="234950"/>
            </a:xfrm>
            <a:custGeom>
              <a:avLst/>
              <a:gdLst>
                <a:gd name="T0" fmla="*/ 135 w 149"/>
                <a:gd name="T1" fmla="*/ 148 h 148"/>
                <a:gd name="T2" fmla="*/ 0 w 149"/>
                <a:gd name="T3" fmla="*/ 14 h 148"/>
                <a:gd name="T4" fmla="*/ 14 w 149"/>
                <a:gd name="T5" fmla="*/ 0 h 148"/>
                <a:gd name="T6" fmla="*/ 149 w 149"/>
                <a:gd name="T7" fmla="*/ 134 h 148"/>
                <a:gd name="T8" fmla="*/ 135 w 149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135" y="148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D59F31B0-D047-DD4A-BA22-D751CCC799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938213"/>
              <a:ext cx="236538" cy="234950"/>
            </a:xfrm>
            <a:custGeom>
              <a:avLst/>
              <a:gdLst>
                <a:gd name="T0" fmla="*/ 0 w 149"/>
                <a:gd name="T1" fmla="*/ 134 h 148"/>
                <a:gd name="T2" fmla="*/ 135 w 149"/>
                <a:gd name="T3" fmla="*/ 0 h 148"/>
                <a:gd name="T4" fmla="*/ 149 w 149"/>
                <a:gd name="T5" fmla="*/ 14 h 148"/>
                <a:gd name="T6" fmla="*/ 14 w 149"/>
                <a:gd name="T7" fmla="*/ 148 h 148"/>
                <a:gd name="T8" fmla="*/ 0 w 149"/>
                <a:gd name="T9" fmla="*/ 13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0" y="134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8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383FF5D-552F-DB49-9589-4031D67535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1141413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8BBF4AE2-82C5-8C48-B147-6325DE8FE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160463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4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14E9738D-496C-2544-B79C-9A2F4722A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160463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4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F4BFC4B-5FB8-974E-80D3-1198719173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1365250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3716D9BC-BCAB-A947-9EF9-355A203D96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387475"/>
              <a:ext cx="236538" cy="231775"/>
            </a:xfrm>
            <a:custGeom>
              <a:avLst/>
              <a:gdLst>
                <a:gd name="T0" fmla="*/ 135 w 149"/>
                <a:gd name="T1" fmla="*/ 146 h 146"/>
                <a:gd name="T2" fmla="*/ 0 w 149"/>
                <a:gd name="T3" fmla="*/ 12 h 146"/>
                <a:gd name="T4" fmla="*/ 14 w 149"/>
                <a:gd name="T5" fmla="*/ 0 h 146"/>
                <a:gd name="T6" fmla="*/ 149 w 149"/>
                <a:gd name="T7" fmla="*/ 134 h 146"/>
                <a:gd name="T8" fmla="*/ 135 w 149"/>
                <a:gd name="T9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6">
                  <a:moveTo>
                    <a:pt x="135" y="146"/>
                  </a:moveTo>
                  <a:lnTo>
                    <a:pt x="0" y="12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0920BB64-F0E0-DF43-BE0E-71BE39840D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387475"/>
              <a:ext cx="236538" cy="231775"/>
            </a:xfrm>
            <a:custGeom>
              <a:avLst/>
              <a:gdLst>
                <a:gd name="T0" fmla="*/ 0 w 149"/>
                <a:gd name="T1" fmla="*/ 134 h 146"/>
                <a:gd name="T2" fmla="*/ 135 w 149"/>
                <a:gd name="T3" fmla="*/ 0 h 146"/>
                <a:gd name="T4" fmla="*/ 149 w 149"/>
                <a:gd name="T5" fmla="*/ 12 h 146"/>
                <a:gd name="T6" fmla="*/ 14 w 149"/>
                <a:gd name="T7" fmla="*/ 146 h 146"/>
                <a:gd name="T8" fmla="*/ 0 w 149"/>
                <a:gd name="T9" fmla="*/ 13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6">
                  <a:moveTo>
                    <a:pt x="0" y="134"/>
                  </a:moveTo>
                  <a:lnTo>
                    <a:pt x="135" y="0"/>
                  </a:lnTo>
                  <a:lnTo>
                    <a:pt x="149" y="12"/>
                  </a:lnTo>
                  <a:lnTo>
                    <a:pt x="14" y="146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5D77F7E-3058-4941-8B7E-908359F912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1590675"/>
              <a:ext cx="274638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49D24BCE-7BCA-474F-A74C-FE0F13386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609725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4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483B1F22-25A1-7E4B-ADD3-2F429325BE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609725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4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765EE25-915F-E74B-A7BA-83485B199E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688" y="217488"/>
              <a:ext cx="44450" cy="7461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BFA2C84-6DFA-C042-9C03-A9AA430C5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6050" y="217488"/>
              <a:ext cx="53975" cy="7461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FA43901D-8615-9940-9601-37035D377E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2688" y="65088"/>
              <a:ext cx="287338" cy="188912"/>
            </a:xfrm>
            <a:custGeom>
              <a:avLst/>
              <a:gdLst>
                <a:gd name="T0" fmla="*/ 181 w 181"/>
                <a:gd name="T1" fmla="*/ 119 h 119"/>
                <a:gd name="T2" fmla="*/ 0 w 181"/>
                <a:gd name="T3" fmla="*/ 119 h 119"/>
                <a:gd name="T4" fmla="*/ 0 w 181"/>
                <a:gd name="T5" fmla="*/ 80 h 119"/>
                <a:gd name="T6" fmla="*/ 86 w 181"/>
                <a:gd name="T7" fmla="*/ 0 h 119"/>
                <a:gd name="T8" fmla="*/ 181 w 181"/>
                <a:gd name="T9" fmla="*/ 26 h 119"/>
                <a:gd name="T10" fmla="*/ 181 w 181"/>
                <a:gd name="T11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" h="119">
                  <a:moveTo>
                    <a:pt x="181" y="119"/>
                  </a:moveTo>
                  <a:lnTo>
                    <a:pt x="0" y="119"/>
                  </a:lnTo>
                  <a:lnTo>
                    <a:pt x="0" y="80"/>
                  </a:lnTo>
                  <a:lnTo>
                    <a:pt x="86" y="0"/>
                  </a:lnTo>
                  <a:lnTo>
                    <a:pt x="181" y="26"/>
                  </a:lnTo>
                  <a:lnTo>
                    <a:pt x="181" y="1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5C7075A4-9C42-F942-97FC-7AC9A47D5E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227013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5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5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F4F395C3-62ED-C74F-99BE-95704ACBE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227013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5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5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8E627427-F235-F44D-8044-28552C3203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688" y="431800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FFC88F1E-B8A5-BE49-A787-C914E6639D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450850"/>
              <a:ext cx="236538" cy="234950"/>
            </a:xfrm>
            <a:custGeom>
              <a:avLst/>
              <a:gdLst>
                <a:gd name="T0" fmla="*/ 135 w 149"/>
                <a:gd name="T1" fmla="*/ 148 h 148"/>
                <a:gd name="T2" fmla="*/ 0 w 149"/>
                <a:gd name="T3" fmla="*/ 14 h 148"/>
                <a:gd name="T4" fmla="*/ 14 w 149"/>
                <a:gd name="T5" fmla="*/ 0 h 148"/>
                <a:gd name="T6" fmla="*/ 149 w 149"/>
                <a:gd name="T7" fmla="*/ 134 h 148"/>
                <a:gd name="T8" fmla="*/ 135 w 149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135" y="148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0BE792EB-20B2-E241-A748-E9AB8E9C03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450850"/>
              <a:ext cx="236538" cy="234950"/>
            </a:xfrm>
            <a:custGeom>
              <a:avLst/>
              <a:gdLst>
                <a:gd name="T0" fmla="*/ 0 w 149"/>
                <a:gd name="T1" fmla="*/ 134 h 148"/>
                <a:gd name="T2" fmla="*/ 135 w 149"/>
                <a:gd name="T3" fmla="*/ 0 h 148"/>
                <a:gd name="T4" fmla="*/ 149 w 149"/>
                <a:gd name="T5" fmla="*/ 14 h 148"/>
                <a:gd name="T6" fmla="*/ 14 w 149"/>
                <a:gd name="T7" fmla="*/ 148 h 148"/>
                <a:gd name="T8" fmla="*/ 0 w 149"/>
                <a:gd name="T9" fmla="*/ 13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0" y="134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8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7C9A794A-667E-5545-AB70-608967C15E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688" y="654050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BBA2E05A-BBAA-A84E-AB21-65C7BC67B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676275"/>
              <a:ext cx="236538" cy="233362"/>
            </a:xfrm>
            <a:custGeom>
              <a:avLst/>
              <a:gdLst>
                <a:gd name="T0" fmla="*/ 135 w 149"/>
                <a:gd name="T1" fmla="*/ 147 h 147"/>
                <a:gd name="T2" fmla="*/ 0 w 149"/>
                <a:gd name="T3" fmla="*/ 12 h 147"/>
                <a:gd name="T4" fmla="*/ 14 w 149"/>
                <a:gd name="T5" fmla="*/ 0 h 147"/>
                <a:gd name="T6" fmla="*/ 149 w 149"/>
                <a:gd name="T7" fmla="*/ 135 h 147"/>
                <a:gd name="T8" fmla="*/ 135 w 149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7">
                  <a:moveTo>
                    <a:pt x="135" y="147"/>
                  </a:moveTo>
                  <a:lnTo>
                    <a:pt x="0" y="12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87E82151-6AE9-6647-9D6B-6CD8EA07F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676275"/>
              <a:ext cx="236538" cy="233362"/>
            </a:xfrm>
            <a:custGeom>
              <a:avLst/>
              <a:gdLst>
                <a:gd name="T0" fmla="*/ 0 w 149"/>
                <a:gd name="T1" fmla="*/ 135 h 147"/>
                <a:gd name="T2" fmla="*/ 135 w 149"/>
                <a:gd name="T3" fmla="*/ 0 h 147"/>
                <a:gd name="T4" fmla="*/ 149 w 149"/>
                <a:gd name="T5" fmla="*/ 12 h 147"/>
                <a:gd name="T6" fmla="*/ 14 w 149"/>
                <a:gd name="T7" fmla="*/ 147 h 147"/>
                <a:gd name="T8" fmla="*/ 0 w 149"/>
                <a:gd name="T9" fmla="*/ 13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7">
                  <a:moveTo>
                    <a:pt x="0" y="135"/>
                  </a:moveTo>
                  <a:lnTo>
                    <a:pt x="135" y="0"/>
                  </a:lnTo>
                  <a:lnTo>
                    <a:pt x="149" y="12"/>
                  </a:lnTo>
                  <a:lnTo>
                    <a:pt x="14" y="147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A5B351CD-CC25-1543-9DD7-ED8DB31887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63" y="755650"/>
              <a:ext cx="825500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09847E66-D1C1-EF4C-B74E-58A7B2F598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63" y="950913"/>
              <a:ext cx="825500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AF4FC1F7-C85D-6A4A-B176-F7E048D4EF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5863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3C919A65-D184-2D4D-8D54-4222C8A696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650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1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1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823F827F-E76A-EC43-9033-1C77F16CC3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650" y="773113"/>
              <a:ext cx="198438" cy="196850"/>
            </a:xfrm>
            <a:custGeom>
              <a:avLst/>
              <a:gdLst>
                <a:gd name="T0" fmla="*/ 11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1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1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244C1A25-9F64-D444-B715-DD50C51D7B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6950" y="755650"/>
              <a:ext cx="39688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72635241-C7C4-474C-B6E0-EAFE377B169A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150" y="773113"/>
              <a:ext cx="201613" cy="196850"/>
            </a:xfrm>
            <a:custGeom>
              <a:avLst/>
              <a:gdLst>
                <a:gd name="T0" fmla="*/ 0 w 127"/>
                <a:gd name="T1" fmla="*/ 112 h 124"/>
                <a:gd name="T2" fmla="*/ 114 w 127"/>
                <a:gd name="T3" fmla="*/ 0 h 124"/>
                <a:gd name="T4" fmla="*/ 127 w 127"/>
                <a:gd name="T5" fmla="*/ 12 h 124"/>
                <a:gd name="T6" fmla="*/ 12 w 127"/>
                <a:gd name="T7" fmla="*/ 124 h 124"/>
                <a:gd name="T8" fmla="*/ 0 w 127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0" y="112"/>
                  </a:moveTo>
                  <a:lnTo>
                    <a:pt x="114" y="0"/>
                  </a:lnTo>
                  <a:lnTo>
                    <a:pt x="127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DE733A68-C0BE-E94C-81B5-B604F94B4CB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150" y="773113"/>
              <a:ext cx="201613" cy="196850"/>
            </a:xfrm>
            <a:custGeom>
              <a:avLst/>
              <a:gdLst>
                <a:gd name="T0" fmla="*/ 12 w 127"/>
                <a:gd name="T1" fmla="*/ 0 h 124"/>
                <a:gd name="T2" fmla="*/ 127 w 127"/>
                <a:gd name="T3" fmla="*/ 112 h 124"/>
                <a:gd name="T4" fmla="*/ 114 w 127"/>
                <a:gd name="T5" fmla="*/ 124 h 124"/>
                <a:gd name="T6" fmla="*/ 0 w 127"/>
                <a:gd name="T7" fmla="*/ 12 h 124"/>
                <a:gd name="T8" fmla="*/ 12 w 127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12" y="0"/>
                  </a:moveTo>
                  <a:lnTo>
                    <a:pt x="127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EF0C0BA-0AC4-FD47-97A2-B732D2BFC7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450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B27FB7AA-D3DA-C746-8474-537D398137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25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4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4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E276B758-E57E-3649-945A-E3F262227C5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25" y="773113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4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529A3234-4A37-6E4A-9873-25760AD8AC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538" y="755650"/>
              <a:ext cx="42863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1AA68D18-A083-254E-80D6-F324AE4F63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13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2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2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3B919374-CD58-C14D-B133-0D7FF3A45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13" y="773113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2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60539D39-3A42-F140-ACEC-06C29D1BA2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4950" y="755650"/>
              <a:ext cx="822325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B25DFC80-8945-BE43-9B2C-CA750C1D45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4950" y="950913"/>
              <a:ext cx="822325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56668E22-C493-A54F-93E9-100B549CFE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2350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B43EC30B-98C2-F647-9A0E-6A21107815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6138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0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0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77EAA389-14A8-5941-B7E6-74ABAFC933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6138" y="773113"/>
              <a:ext cx="198438" cy="196850"/>
            </a:xfrm>
            <a:custGeom>
              <a:avLst/>
              <a:gdLst>
                <a:gd name="T0" fmla="*/ 10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0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0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1D8B175D-EF09-404F-8F9C-67CC1A228C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0263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B6F5156D-D779-374E-937D-54323C0047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5638" y="773113"/>
              <a:ext cx="200025" cy="196850"/>
            </a:xfrm>
            <a:custGeom>
              <a:avLst/>
              <a:gdLst>
                <a:gd name="T0" fmla="*/ 0 w 126"/>
                <a:gd name="T1" fmla="*/ 112 h 124"/>
                <a:gd name="T2" fmla="*/ 114 w 126"/>
                <a:gd name="T3" fmla="*/ 0 h 124"/>
                <a:gd name="T4" fmla="*/ 126 w 126"/>
                <a:gd name="T5" fmla="*/ 12 h 124"/>
                <a:gd name="T6" fmla="*/ 12 w 126"/>
                <a:gd name="T7" fmla="*/ 124 h 124"/>
                <a:gd name="T8" fmla="*/ 0 w 126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4">
                  <a:moveTo>
                    <a:pt x="0" y="112"/>
                  </a:moveTo>
                  <a:lnTo>
                    <a:pt x="114" y="0"/>
                  </a:lnTo>
                  <a:lnTo>
                    <a:pt x="126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BACB9F96-F1CA-4E47-9187-7531B002F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5638" y="773113"/>
              <a:ext cx="200025" cy="196850"/>
            </a:xfrm>
            <a:custGeom>
              <a:avLst/>
              <a:gdLst>
                <a:gd name="T0" fmla="*/ 12 w 126"/>
                <a:gd name="T1" fmla="*/ 0 h 124"/>
                <a:gd name="T2" fmla="*/ 126 w 126"/>
                <a:gd name="T3" fmla="*/ 112 h 124"/>
                <a:gd name="T4" fmla="*/ 114 w 126"/>
                <a:gd name="T5" fmla="*/ 124 h 124"/>
                <a:gd name="T6" fmla="*/ 0 w 126"/>
                <a:gd name="T7" fmla="*/ 12 h 124"/>
                <a:gd name="T8" fmla="*/ 12 w 126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4">
                  <a:moveTo>
                    <a:pt x="12" y="0"/>
                  </a:moveTo>
                  <a:lnTo>
                    <a:pt x="126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E0F1D0EE-CD35-704D-89D2-E258A96456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2938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981534BD-4EEF-1B43-A3E3-7B7C38EF9B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6725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569172F5-A0DB-934A-9DC2-DE2A04225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6725" y="773113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79C3A0E4-22E5-E746-8496-EB7B9BF952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4025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E91A47F1-B398-9F4A-8628-E4F0266C4A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9400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97D57834-ED11-D842-89F3-166F18B6F6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9400" y="773113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F80EC40E-95C8-864B-9681-D7644112BD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6950" y="755650"/>
              <a:ext cx="825500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C49F0247-E870-DE4B-B013-FFD8B5BD19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950" y="950913"/>
              <a:ext cx="1379538" cy="44450"/>
            </a:xfrm>
            <a:custGeom>
              <a:avLst/>
              <a:gdLst>
                <a:gd name="T0" fmla="*/ 869 w 869"/>
                <a:gd name="T1" fmla="*/ 0 h 28"/>
                <a:gd name="T2" fmla="*/ 869 w 869"/>
                <a:gd name="T3" fmla="*/ 28 h 28"/>
                <a:gd name="T4" fmla="*/ 0 w 869"/>
                <a:gd name="T5" fmla="*/ 28 h 28"/>
                <a:gd name="T6" fmla="*/ 0 w 869"/>
                <a:gd name="T7" fmla="*/ 0 h 28"/>
                <a:gd name="T8" fmla="*/ 777 w 869"/>
                <a:gd name="T9" fmla="*/ 0 h 28"/>
                <a:gd name="T10" fmla="*/ 869 w 869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9" h="28">
                  <a:moveTo>
                    <a:pt x="869" y="0"/>
                  </a:moveTo>
                  <a:lnTo>
                    <a:pt x="869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777" y="0"/>
                  </a:lnTo>
                  <a:lnTo>
                    <a:pt x="8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FB530F71-6BBB-DE4D-A570-DC474472F3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950" y="950913"/>
              <a:ext cx="1379538" cy="44450"/>
            </a:xfrm>
            <a:custGeom>
              <a:avLst/>
              <a:gdLst>
                <a:gd name="T0" fmla="*/ 869 w 869"/>
                <a:gd name="T1" fmla="*/ 0 h 28"/>
                <a:gd name="T2" fmla="*/ 869 w 869"/>
                <a:gd name="T3" fmla="*/ 28 h 28"/>
                <a:gd name="T4" fmla="*/ 0 w 869"/>
                <a:gd name="T5" fmla="*/ 28 h 28"/>
                <a:gd name="T6" fmla="*/ 0 w 869"/>
                <a:gd name="T7" fmla="*/ 0 h 28"/>
                <a:gd name="T8" fmla="*/ 777 w 869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9" h="28">
                  <a:moveTo>
                    <a:pt x="869" y="0"/>
                  </a:moveTo>
                  <a:lnTo>
                    <a:pt x="869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77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B7211CDF-C0DF-8149-965D-C0EFB4BC49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4350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EF63770A-D0B0-9B49-AD00-98C3D67F2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138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203FBF1B-A894-EF45-917F-CDC5775570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138" y="773113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A9D69F83-0375-A940-9B1D-27219DBC55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5438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8378EE55-0606-1E48-8A75-1D4CCE158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0813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0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0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59165777-9EDC-3F40-8CE8-F0035229D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0813" y="773113"/>
              <a:ext cx="196850" cy="196850"/>
            </a:xfrm>
            <a:custGeom>
              <a:avLst/>
              <a:gdLst>
                <a:gd name="T0" fmla="*/ 10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0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0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77AE5001-B780-B344-97B1-416344FADA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4938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0600765C-D3D7-714C-99D8-94149BBBA6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725" y="773113"/>
              <a:ext cx="201613" cy="196850"/>
            </a:xfrm>
            <a:custGeom>
              <a:avLst/>
              <a:gdLst>
                <a:gd name="T0" fmla="*/ 0 w 127"/>
                <a:gd name="T1" fmla="*/ 112 h 124"/>
                <a:gd name="T2" fmla="*/ 115 w 127"/>
                <a:gd name="T3" fmla="*/ 0 h 124"/>
                <a:gd name="T4" fmla="*/ 127 w 127"/>
                <a:gd name="T5" fmla="*/ 12 h 124"/>
                <a:gd name="T6" fmla="*/ 12 w 127"/>
                <a:gd name="T7" fmla="*/ 124 h 124"/>
                <a:gd name="T8" fmla="*/ 0 w 127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0" y="112"/>
                  </a:moveTo>
                  <a:lnTo>
                    <a:pt x="115" y="0"/>
                  </a:lnTo>
                  <a:lnTo>
                    <a:pt x="127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7FFFEF32-8593-0548-A7E4-0D71E56397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725" y="773113"/>
              <a:ext cx="201613" cy="196850"/>
            </a:xfrm>
            <a:custGeom>
              <a:avLst/>
              <a:gdLst>
                <a:gd name="T0" fmla="*/ 12 w 127"/>
                <a:gd name="T1" fmla="*/ 0 h 124"/>
                <a:gd name="T2" fmla="*/ 127 w 127"/>
                <a:gd name="T3" fmla="*/ 112 h 124"/>
                <a:gd name="T4" fmla="*/ 115 w 127"/>
                <a:gd name="T5" fmla="*/ 124 h 124"/>
                <a:gd name="T6" fmla="*/ 0 w 127"/>
                <a:gd name="T7" fmla="*/ 12 h 124"/>
                <a:gd name="T8" fmla="*/ 12 w 127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12" y="0"/>
                  </a:moveTo>
                  <a:lnTo>
                    <a:pt x="127" y="112"/>
                  </a:lnTo>
                  <a:lnTo>
                    <a:pt x="115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18251609-50A2-894C-A4B2-5A592B5A8D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6025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FCBAD878-FBEA-254C-BCCD-41E70C740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1400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ED85DBEB-7014-5F45-BCF8-14B045CD1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1400" y="773113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E61DB39B-8EAA-A147-A690-7EAA47A25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513" y="628650"/>
              <a:ext cx="652463" cy="474662"/>
            </a:xfrm>
            <a:custGeom>
              <a:avLst/>
              <a:gdLst>
                <a:gd name="T0" fmla="*/ 205 w 205"/>
                <a:gd name="T1" fmla="*/ 149 h 149"/>
                <a:gd name="T2" fmla="*/ 0 w 205"/>
                <a:gd name="T3" fmla="*/ 149 h 149"/>
                <a:gd name="T4" fmla="*/ 0 w 205"/>
                <a:gd name="T5" fmla="*/ 0 h 149"/>
                <a:gd name="T6" fmla="*/ 125 w 205"/>
                <a:gd name="T7" fmla="*/ 0 h 149"/>
                <a:gd name="T8" fmla="*/ 205 w 205"/>
                <a:gd name="T9" fmla="*/ 67 h 149"/>
                <a:gd name="T10" fmla="*/ 205 w 205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5" h="149">
                  <a:moveTo>
                    <a:pt x="205" y="149"/>
                  </a:move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69" y="0"/>
                    <a:pt x="205" y="30"/>
                    <a:pt x="205" y="67"/>
                  </a:cubicBezTo>
                  <a:lnTo>
                    <a:pt x="20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37F4A963-C041-A449-AD5A-BB5904940A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538" y="698500"/>
              <a:ext cx="219075" cy="4905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ACC95ADB-C889-934D-956F-493D852B3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163" y="1588"/>
              <a:ext cx="3952875" cy="977900"/>
            </a:xfrm>
            <a:custGeom>
              <a:avLst/>
              <a:gdLst>
                <a:gd name="T0" fmla="*/ 2474 w 2490"/>
                <a:gd name="T1" fmla="*/ 616 h 616"/>
                <a:gd name="T2" fmla="*/ 580 w 2490"/>
                <a:gd name="T3" fmla="*/ 48 h 616"/>
                <a:gd name="T4" fmla="*/ 28 w 2490"/>
                <a:gd name="T5" fmla="*/ 469 h 616"/>
                <a:gd name="T6" fmla="*/ 0 w 2490"/>
                <a:gd name="T7" fmla="*/ 437 h 616"/>
                <a:gd name="T8" fmla="*/ 572 w 2490"/>
                <a:gd name="T9" fmla="*/ 0 h 616"/>
                <a:gd name="T10" fmla="*/ 2490 w 2490"/>
                <a:gd name="T11" fmla="*/ 578 h 616"/>
                <a:gd name="T12" fmla="*/ 2474 w 2490"/>
                <a:gd name="T13" fmla="*/ 616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0" h="616">
                  <a:moveTo>
                    <a:pt x="2474" y="616"/>
                  </a:moveTo>
                  <a:lnTo>
                    <a:pt x="580" y="48"/>
                  </a:lnTo>
                  <a:lnTo>
                    <a:pt x="28" y="469"/>
                  </a:lnTo>
                  <a:lnTo>
                    <a:pt x="0" y="437"/>
                  </a:lnTo>
                  <a:lnTo>
                    <a:pt x="572" y="0"/>
                  </a:lnTo>
                  <a:lnTo>
                    <a:pt x="2490" y="578"/>
                  </a:lnTo>
                  <a:lnTo>
                    <a:pt x="2474" y="6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607E82FF-D520-514E-8C0F-91289F91A7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4188" y="966788"/>
              <a:ext cx="44450" cy="1012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5AF60F21-0954-3B42-AB3D-628BD82BA6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2875" y="1938338"/>
              <a:ext cx="736600" cy="2413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2DB1BD72-2309-DC4E-8338-0EFBD0AB26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338" y="1855788"/>
              <a:ext cx="187325" cy="123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2A295137-A4DF-724F-8139-6C50C8389B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4825" y="752475"/>
              <a:ext cx="771525" cy="365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1BCB74C1-5935-F249-AB08-EBF81F634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4825" y="900113"/>
              <a:ext cx="1287463" cy="88900"/>
            </a:xfrm>
            <a:custGeom>
              <a:avLst/>
              <a:gdLst>
                <a:gd name="T0" fmla="*/ 0 w 811"/>
                <a:gd name="T1" fmla="*/ 56 h 56"/>
                <a:gd name="T2" fmla="*/ 0 w 811"/>
                <a:gd name="T3" fmla="*/ 30 h 56"/>
                <a:gd name="T4" fmla="*/ 725 w 811"/>
                <a:gd name="T5" fmla="*/ 30 h 56"/>
                <a:gd name="T6" fmla="*/ 735 w 811"/>
                <a:gd name="T7" fmla="*/ 0 h 56"/>
                <a:gd name="T8" fmla="*/ 811 w 811"/>
                <a:gd name="T9" fmla="*/ 30 h 56"/>
                <a:gd name="T10" fmla="*/ 811 w 811"/>
                <a:gd name="T11" fmla="*/ 56 h 56"/>
                <a:gd name="T12" fmla="*/ 0 w 811"/>
                <a:gd name="T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1" h="56">
                  <a:moveTo>
                    <a:pt x="0" y="56"/>
                  </a:moveTo>
                  <a:lnTo>
                    <a:pt x="0" y="30"/>
                  </a:lnTo>
                  <a:lnTo>
                    <a:pt x="725" y="30"/>
                  </a:lnTo>
                  <a:lnTo>
                    <a:pt x="735" y="0"/>
                  </a:lnTo>
                  <a:lnTo>
                    <a:pt x="811" y="30"/>
                  </a:lnTo>
                  <a:lnTo>
                    <a:pt x="811" y="56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1CF9D88C-44D0-6C4C-8D4C-F7175AF5F8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1425" y="752475"/>
              <a:ext cx="34925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A4A954E9-75C9-1B40-9781-750993C34A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9700" y="820738"/>
              <a:ext cx="38100" cy="133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2699BF9C-CADF-544B-8BAF-6D84F485EA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4738" y="768350"/>
              <a:ext cx="185738" cy="185737"/>
            </a:xfrm>
            <a:custGeom>
              <a:avLst/>
              <a:gdLst>
                <a:gd name="T0" fmla="*/ 0 w 117"/>
                <a:gd name="T1" fmla="*/ 105 h 117"/>
                <a:gd name="T2" fmla="*/ 107 w 117"/>
                <a:gd name="T3" fmla="*/ 0 h 117"/>
                <a:gd name="T4" fmla="*/ 117 w 117"/>
                <a:gd name="T5" fmla="*/ 11 h 117"/>
                <a:gd name="T6" fmla="*/ 12 w 117"/>
                <a:gd name="T7" fmla="*/ 117 h 117"/>
                <a:gd name="T8" fmla="*/ 0 w 117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7">
                  <a:moveTo>
                    <a:pt x="0" y="105"/>
                  </a:moveTo>
                  <a:lnTo>
                    <a:pt x="107" y="0"/>
                  </a:lnTo>
                  <a:lnTo>
                    <a:pt x="117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7636673D-667D-0C47-BC7B-564C4948C3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7300" y="814388"/>
              <a:ext cx="142875" cy="139700"/>
            </a:xfrm>
            <a:custGeom>
              <a:avLst/>
              <a:gdLst>
                <a:gd name="T0" fmla="*/ 0 w 90"/>
                <a:gd name="T1" fmla="*/ 78 h 88"/>
                <a:gd name="T2" fmla="*/ 78 w 90"/>
                <a:gd name="T3" fmla="*/ 0 h 88"/>
                <a:gd name="T4" fmla="*/ 90 w 90"/>
                <a:gd name="T5" fmla="*/ 10 h 88"/>
                <a:gd name="T6" fmla="*/ 12 w 90"/>
                <a:gd name="T7" fmla="*/ 88 h 88"/>
                <a:gd name="T8" fmla="*/ 0 w 90"/>
                <a:gd name="T9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88">
                  <a:moveTo>
                    <a:pt x="0" y="78"/>
                  </a:moveTo>
                  <a:lnTo>
                    <a:pt x="78" y="0"/>
                  </a:lnTo>
                  <a:lnTo>
                    <a:pt x="90" y="10"/>
                  </a:lnTo>
                  <a:lnTo>
                    <a:pt x="12" y="88"/>
                  </a:lnTo>
                  <a:lnTo>
                    <a:pt x="0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157A5A63-C11F-5043-BEB2-86D34FC553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4738" y="768350"/>
              <a:ext cx="185738" cy="185737"/>
            </a:xfrm>
            <a:custGeom>
              <a:avLst/>
              <a:gdLst>
                <a:gd name="T0" fmla="*/ 12 w 117"/>
                <a:gd name="T1" fmla="*/ 0 h 117"/>
                <a:gd name="T2" fmla="*/ 117 w 117"/>
                <a:gd name="T3" fmla="*/ 105 h 117"/>
                <a:gd name="T4" fmla="*/ 107 w 117"/>
                <a:gd name="T5" fmla="*/ 117 h 117"/>
                <a:gd name="T6" fmla="*/ 0 w 117"/>
                <a:gd name="T7" fmla="*/ 11 h 117"/>
                <a:gd name="T8" fmla="*/ 12 w 117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7">
                  <a:moveTo>
                    <a:pt x="12" y="0"/>
                  </a:moveTo>
                  <a:lnTo>
                    <a:pt x="117" y="105"/>
                  </a:lnTo>
                  <a:lnTo>
                    <a:pt x="107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E63367C1-2455-8046-9270-B0EEE50C69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2038" y="752475"/>
              <a:ext cx="38100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6A962EBA-DF26-A84E-B8D6-09DE5B1F2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0113" y="768350"/>
              <a:ext cx="184150" cy="185737"/>
            </a:xfrm>
            <a:custGeom>
              <a:avLst/>
              <a:gdLst>
                <a:gd name="T0" fmla="*/ 0 w 116"/>
                <a:gd name="T1" fmla="*/ 105 h 117"/>
                <a:gd name="T2" fmla="*/ 104 w 116"/>
                <a:gd name="T3" fmla="*/ 0 h 117"/>
                <a:gd name="T4" fmla="*/ 116 w 116"/>
                <a:gd name="T5" fmla="*/ 11 h 117"/>
                <a:gd name="T6" fmla="*/ 10 w 116"/>
                <a:gd name="T7" fmla="*/ 117 h 117"/>
                <a:gd name="T8" fmla="*/ 0 w 116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0" y="105"/>
                  </a:moveTo>
                  <a:lnTo>
                    <a:pt x="104" y="0"/>
                  </a:lnTo>
                  <a:lnTo>
                    <a:pt x="116" y="11"/>
                  </a:lnTo>
                  <a:lnTo>
                    <a:pt x="10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D3F7DC12-BA1B-FF40-95F7-56C330CFA0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0113" y="768350"/>
              <a:ext cx="184150" cy="185737"/>
            </a:xfrm>
            <a:custGeom>
              <a:avLst/>
              <a:gdLst>
                <a:gd name="T0" fmla="*/ 10 w 116"/>
                <a:gd name="T1" fmla="*/ 0 h 117"/>
                <a:gd name="T2" fmla="*/ 116 w 116"/>
                <a:gd name="T3" fmla="*/ 105 h 117"/>
                <a:gd name="T4" fmla="*/ 104 w 116"/>
                <a:gd name="T5" fmla="*/ 117 h 117"/>
                <a:gd name="T6" fmla="*/ 0 w 116"/>
                <a:gd name="T7" fmla="*/ 11 h 117"/>
                <a:gd name="T8" fmla="*/ 10 w 116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10" y="0"/>
                  </a:moveTo>
                  <a:lnTo>
                    <a:pt x="116" y="105"/>
                  </a:lnTo>
                  <a:lnTo>
                    <a:pt x="104" y="117"/>
                  </a:lnTo>
                  <a:lnTo>
                    <a:pt x="0" y="11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F30824FB-2832-1142-962B-46D4506833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7413" y="752475"/>
              <a:ext cx="38100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2AB4A828-2B11-5F4D-ACEC-E294570CEC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725" y="768350"/>
              <a:ext cx="188913" cy="185737"/>
            </a:xfrm>
            <a:custGeom>
              <a:avLst/>
              <a:gdLst>
                <a:gd name="T0" fmla="*/ 0 w 119"/>
                <a:gd name="T1" fmla="*/ 105 h 117"/>
                <a:gd name="T2" fmla="*/ 107 w 119"/>
                <a:gd name="T3" fmla="*/ 0 h 117"/>
                <a:gd name="T4" fmla="*/ 119 w 119"/>
                <a:gd name="T5" fmla="*/ 11 h 117"/>
                <a:gd name="T6" fmla="*/ 12 w 119"/>
                <a:gd name="T7" fmla="*/ 117 h 117"/>
                <a:gd name="T8" fmla="*/ 0 w 119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7">
                  <a:moveTo>
                    <a:pt x="0" y="105"/>
                  </a:moveTo>
                  <a:lnTo>
                    <a:pt x="107" y="0"/>
                  </a:lnTo>
                  <a:lnTo>
                    <a:pt x="119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132705AC-82ED-C944-A2C6-7519FA549A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725" y="768350"/>
              <a:ext cx="188913" cy="185737"/>
            </a:xfrm>
            <a:custGeom>
              <a:avLst/>
              <a:gdLst>
                <a:gd name="T0" fmla="*/ 12 w 119"/>
                <a:gd name="T1" fmla="*/ 0 h 117"/>
                <a:gd name="T2" fmla="*/ 119 w 119"/>
                <a:gd name="T3" fmla="*/ 105 h 117"/>
                <a:gd name="T4" fmla="*/ 107 w 119"/>
                <a:gd name="T5" fmla="*/ 117 h 117"/>
                <a:gd name="T6" fmla="*/ 0 w 119"/>
                <a:gd name="T7" fmla="*/ 11 h 117"/>
                <a:gd name="T8" fmla="*/ 12 w 119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7">
                  <a:moveTo>
                    <a:pt x="12" y="0"/>
                  </a:moveTo>
                  <a:lnTo>
                    <a:pt x="119" y="105"/>
                  </a:lnTo>
                  <a:lnTo>
                    <a:pt x="107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4D3DABB2-2287-0B4A-9A4E-129F0605BC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1200" y="752475"/>
              <a:ext cx="34925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BA191C7E-11B6-7F43-9F26-40E5D8D4A3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100" y="768350"/>
              <a:ext cx="184150" cy="185737"/>
            </a:xfrm>
            <a:custGeom>
              <a:avLst/>
              <a:gdLst>
                <a:gd name="T0" fmla="*/ 0 w 116"/>
                <a:gd name="T1" fmla="*/ 105 h 117"/>
                <a:gd name="T2" fmla="*/ 106 w 116"/>
                <a:gd name="T3" fmla="*/ 0 h 117"/>
                <a:gd name="T4" fmla="*/ 116 w 116"/>
                <a:gd name="T5" fmla="*/ 11 h 117"/>
                <a:gd name="T6" fmla="*/ 12 w 116"/>
                <a:gd name="T7" fmla="*/ 117 h 117"/>
                <a:gd name="T8" fmla="*/ 0 w 116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0" y="105"/>
                  </a:moveTo>
                  <a:lnTo>
                    <a:pt x="106" y="0"/>
                  </a:lnTo>
                  <a:lnTo>
                    <a:pt x="116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CDDE3844-A0D0-D34D-8C75-7E6D254DEC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100" y="768350"/>
              <a:ext cx="184150" cy="185737"/>
            </a:xfrm>
            <a:custGeom>
              <a:avLst/>
              <a:gdLst>
                <a:gd name="T0" fmla="*/ 12 w 116"/>
                <a:gd name="T1" fmla="*/ 0 h 117"/>
                <a:gd name="T2" fmla="*/ 116 w 116"/>
                <a:gd name="T3" fmla="*/ 105 h 117"/>
                <a:gd name="T4" fmla="*/ 106 w 116"/>
                <a:gd name="T5" fmla="*/ 117 h 117"/>
                <a:gd name="T6" fmla="*/ 0 w 116"/>
                <a:gd name="T7" fmla="*/ 11 h 117"/>
                <a:gd name="T8" fmla="*/ 12 w 116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12" y="0"/>
                  </a:moveTo>
                  <a:lnTo>
                    <a:pt x="116" y="105"/>
                  </a:lnTo>
                  <a:lnTo>
                    <a:pt x="106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3F73C168-8081-0547-BBC7-8652A67D31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2875" y="2192338"/>
              <a:ext cx="736600" cy="2428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ED2A3D4A-E5B0-2E4D-AA49-B5C30873C7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5" y="695325"/>
              <a:ext cx="206375" cy="676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70900A5F-3EE3-974C-91D6-B30BEE689E4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475" y="4430713"/>
              <a:ext cx="1154113" cy="207962"/>
            </a:xfrm>
            <a:custGeom>
              <a:avLst/>
              <a:gdLst>
                <a:gd name="T0" fmla="*/ 362 w 362"/>
                <a:gd name="T1" fmla="*/ 31 h 65"/>
                <a:gd name="T2" fmla="*/ 362 w 362"/>
                <a:gd name="T3" fmla="*/ 65 h 65"/>
                <a:gd name="T4" fmla="*/ 0 w 362"/>
                <a:gd name="T5" fmla="*/ 65 h 65"/>
                <a:gd name="T6" fmla="*/ 0 w 362"/>
                <a:gd name="T7" fmla="*/ 31 h 65"/>
                <a:gd name="T8" fmla="*/ 30 w 362"/>
                <a:gd name="T9" fmla="*/ 0 h 65"/>
                <a:gd name="T10" fmla="*/ 332 w 362"/>
                <a:gd name="T11" fmla="*/ 0 h 65"/>
                <a:gd name="T12" fmla="*/ 362 w 362"/>
                <a:gd name="T13" fmla="*/ 3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" h="65">
                  <a:moveTo>
                    <a:pt x="362" y="31"/>
                  </a:moveTo>
                  <a:cubicBezTo>
                    <a:pt x="362" y="65"/>
                    <a:pt x="362" y="65"/>
                    <a:pt x="362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332" y="0"/>
                    <a:pt x="332" y="0"/>
                    <a:pt x="332" y="0"/>
                  </a:cubicBezTo>
                  <a:cubicBezTo>
                    <a:pt x="349" y="0"/>
                    <a:pt x="362" y="14"/>
                    <a:pt x="362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27" name="Rectangle 126">
            <a:extLst>
              <a:ext uri="{FF2B5EF4-FFF2-40B4-BE49-F238E27FC236}">
                <a16:creationId xmlns:a16="http://schemas.microsoft.com/office/drawing/2014/main" id="{0A2E8855-BB4A-7847-B637-AAAB14EB565B}"/>
              </a:ext>
            </a:extLst>
          </p:cNvPr>
          <p:cNvSpPr/>
          <p:nvPr userDrawn="1"/>
        </p:nvSpPr>
        <p:spPr>
          <a:xfrm>
            <a:off x="273050" y="287338"/>
            <a:ext cx="368300" cy="723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041C99DC-2664-3C40-B8C6-D950BD768582}"/>
              </a:ext>
            </a:extLst>
          </p:cNvPr>
          <p:cNvSpPr/>
          <p:nvPr userDrawn="1"/>
        </p:nvSpPr>
        <p:spPr>
          <a:xfrm>
            <a:off x="0" y="287338"/>
            <a:ext cx="190500" cy="723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972443" y="287255"/>
            <a:ext cx="11219558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41331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A8D69A-BFC2-4B10-BE3B-DDECB81DE897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1776545" y="1872070"/>
            <a:ext cx="3326678" cy="3326678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8278304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C3D8218-E0B7-E94F-970F-B2F5CEDC9B02}"/>
              </a:ext>
            </a:extLst>
          </p:cNvPr>
          <p:cNvSpPr/>
          <p:nvPr userDrawn="1"/>
        </p:nvSpPr>
        <p:spPr>
          <a:xfrm>
            <a:off x="5256213" y="3152775"/>
            <a:ext cx="6354762" cy="32464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A8D69A-BFC2-4B10-BE3B-DDECB81DE897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588679" y="458495"/>
            <a:ext cx="9358626" cy="5369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285977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594B0-55C9-457F-BB30-A99E8EC57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733B57-D820-4BFD-B4BC-A60973433A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7B43B8-9C9C-4E47-92A5-EA13DEE02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6D32C-5B1D-4F06-8A01-C0674ADE9731}" type="datetimeFigureOut">
              <a:rPr lang="en-ID" smtClean="0"/>
              <a:t>03/03/2021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E7F1A9-E110-449F-A2C2-4776A4F19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FF903-6B01-4F33-9A1A-DEE6BA486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DB9-7C82-4220-9B77-8D1923E346D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180495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F7F0264-B604-D04B-BB31-6FA7139BC85A}"/>
              </a:ext>
            </a:extLst>
          </p:cNvPr>
          <p:cNvSpPr/>
          <p:nvPr userDrawn="1"/>
        </p:nvSpPr>
        <p:spPr>
          <a:xfrm>
            <a:off x="0" y="828675"/>
            <a:ext cx="4862513" cy="166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A8D69A-BFC2-4B10-BE3B-DDECB81DE897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503221" y="-3827"/>
            <a:ext cx="2666667" cy="5369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1CC093B-6E45-4870-AFC9-7DA7E6943FEA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3774835" y="1488113"/>
            <a:ext cx="2666667" cy="5369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810137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17">
            <a:extLst>
              <a:ext uri="{FF2B5EF4-FFF2-40B4-BE49-F238E27FC236}">
                <a16:creationId xmlns:a16="http://schemas.microsoft.com/office/drawing/2014/main" id="{85A1AB81-3CF1-354D-AB11-B6FD98FA3E61}"/>
              </a:ext>
            </a:extLst>
          </p:cNvPr>
          <p:cNvSpPr/>
          <p:nvPr userDrawn="1"/>
        </p:nvSpPr>
        <p:spPr>
          <a:xfrm rot="2283856">
            <a:off x="-1144588" y="3273425"/>
            <a:ext cx="9040813" cy="508000"/>
          </a:xfrm>
          <a:custGeom>
            <a:avLst/>
            <a:gdLst>
              <a:gd name="connsiteX0" fmla="*/ 0 w 8508719"/>
              <a:gd name="connsiteY0" fmla="*/ 0 h 507660"/>
              <a:gd name="connsiteX1" fmla="*/ 8508719 w 8508719"/>
              <a:gd name="connsiteY1" fmla="*/ 0 h 507660"/>
              <a:gd name="connsiteX2" fmla="*/ 8382750 w 8508719"/>
              <a:gd name="connsiteY2" fmla="*/ 507660 h 507660"/>
              <a:gd name="connsiteX3" fmla="*/ 397545 w 8508719"/>
              <a:gd name="connsiteY3" fmla="*/ 507660 h 50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08719" h="507660">
                <a:moveTo>
                  <a:pt x="0" y="0"/>
                </a:moveTo>
                <a:lnTo>
                  <a:pt x="8508719" y="0"/>
                </a:lnTo>
                <a:lnTo>
                  <a:pt x="8382750" y="507660"/>
                </a:lnTo>
                <a:lnTo>
                  <a:pt x="397545" y="50766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reeform: Shape 21">
            <a:extLst>
              <a:ext uri="{FF2B5EF4-FFF2-40B4-BE49-F238E27FC236}">
                <a16:creationId xmlns:a16="http://schemas.microsoft.com/office/drawing/2014/main" id="{A3300599-D582-CE45-A432-BB77E15FCA91}"/>
              </a:ext>
            </a:extLst>
          </p:cNvPr>
          <p:cNvSpPr/>
          <p:nvPr userDrawn="1"/>
        </p:nvSpPr>
        <p:spPr>
          <a:xfrm rot="19320000">
            <a:off x="6359525" y="2722563"/>
            <a:ext cx="7218363" cy="2019300"/>
          </a:xfrm>
          <a:custGeom>
            <a:avLst/>
            <a:gdLst>
              <a:gd name="connsiteX0" fmla="*/ 7218431 w 7218431"/>
              <a:gd name="connsiteY0" fmla="*/ 0 h 2018306"/>
              <a:gd name="connsiteX1" fmla="*/ 5641558 w 7218431"/>
              <a:gd name="connsiteY1" fmla="*/ 2018306 h 2018306"/>
              <a:gd name="connsiteX2" fmla="*/ 0 w 7218431"/>
              <a:gd name="connsiteY2" fmla="*/ 2018306 h 2018306"/>
              <a:gd name="connsiteX3" fmla="*/ 0 w 7218431"/>
              <a:gd name="connsiteY3" fmla="*/ 0 h 2018306"/>
              <a:gd name="connsiteX0" fmla="*/ 7218431 w 7218431"/>
              <a:gd name="connsiteY0" fmla="*/ 0 h 2018306"/>
              <a:gd name="connsiteX1" fmla="*/ 5641558 w 7218431"/>
              <a:gd name="connsiteY1" fmla="*/ 2018306 h 2018306"/>
              <a:gd name="connsiteX2" fmla="*/ 133423 w 7218431"/>
              <a:gd name="connsiteY2" fmla="*/ 2014099 h 2018306"/>
              <a:gd name="connsiteX3" fmla="*/ 0 w 7218431"/>
              <a:gd name="connsiteY3" fmla="*/ 0 h 2018306"/>
              <a:gd name="connsiteX4" fmla="*/ 7218431 w 7218431"/>
              <a:gd name="connsiteY4" fmla="*/ 0 h 2018306"/>
              <a:gd name="connsiteX0" fmla="*/ 7218431 w 7218431"/>
              <a:gd name="connsiteY0" fmla="*/ 0 h 2018306"/>
              <a:gd name="connsiteX1" fmla="*/ 5641558 w 7218431"/>
              <a:gd name="connsiteY1" fmla="*/ 2018306 h 2018306"/>
              <a:gd name="connsiteX2" fmla="*/ 131951 w 7218431"/>
              <a:gd name="connsiteY2" fmla="*/ 2002104 h 2018306"/>
              <a:gd name="connsiteX3" fmla="*/ 0 w 7218431"/>
              <a:gd name="connsiteY3" fmla="*/ 0 h 2018306"/>
              <a:gd name="connsiteX4" fmla="*/ 7218431 w 7218431"/>
              <a:gd name="connsiteY4" fmla="*/ 0 h 201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8431" h="2018306">
                <a:moveTo>
                  <a:pt x="7218431" y="0"/>
                </a:moveTo>
                <a:lnTo>
                  <a:pt x="5641558" y="2018306"/>
                </a:lnTo>
                <a:lnTo>
                  <a:pt x="131951" y="2002104"/>
                </a:lnTo>
                <a:lnTo>
                  <a:pt x="0" y="0"/>
                </a:lnTo>
                <a:lnTo>
                  <a:pt x="7218431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: Shape 16">
            <a:extLst>
              <a:ext uri="{FF2B5EF4-FFF2-40B4-BE49-F238E27FC236}">
                <a16:creationId xmlns:a16="http://schemas.microsoft.com/office/drawing/2014/main" id="{66A03D4B-D2AF-3A49-9179-01444657C1B2}"/>
              </a:ext>
            </a:extLst>
          </p:cNvPr>
          <p:cNvSpPr/>
          <p:nvPr userDrawn="1"/>
        </p:nvSpPr>
        <p:spPr>
          <a:xfrm rot="2283856">
            <a:off x="-1281113" y="3125788"/>
            <a:ext cx="10429876" cy="457200"/>
          </a:xfrm>
          <a:custGeom>
            <a:avLst/>
            <a:gdLst>
              <a:gd name="connsiteX0" fmla="*/ 0 w 9464629"/>
              <a:gd name="connsiteY0" fmla="*/ 0 h 457200"/>
              <a:gd name="connsiteX1" fmla="*/ 9464629 w 9464629"/>
              <a:gd name="connsiteY1" fmla="*/ 0 h 457200"/>
              <a:gd name="connsiteX2" fmla="*/ 9464629 w 9464629"/>
              <a:gd name="connsiteY2" fmla="*/ 19238 h 457200"/>
              <a:gd name="connsiteX3" fmla="*/ 9355955 w 9464629"/>
              <a:gd name="connsiteY3" fmla="*/ 457200 h 457200"/>
              <a:gd name="connsiteX4" fmla="*/ 358030 w 9464629"/>
              <a:gd name="connsiteY4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64629" h="457200">
                <a:moveTo>
                  <a:pt x="0" y="0"/>
                </a:moveTo>
                <a:lnTo>
                  <a:pt x="9464629" y="0"/>
                </a:lnTo>
                <a:lnTo>
                  <a:pt x="9464629" y="19238"/>
                </a:lnTo>
                <a:lnTo>
                  <a:pt x="9355955" y="457200"/>
                </a:lnTo>
                <a:lnTo>
                  <a:pt x="358030" y="4572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893592F-B858-4F5A-87CA-4EFF78535447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1183602"/>
            <a:ext cx="3512321" cy="5470055"/>
          </a:xfrm>
          <a:custGeom>
            <a:avLst/>
            <a:gdLst>
              <a:gd name="connsiteX0" fmla="*/ 0 w 2828662"/>
              <a:gd name="connsiteY0" fmla="*/ 0 h 4405331"/>
              <a:gd name="connsiteX1" fmla="*/ 2828662 w 2828662"/>
              <a:gd name="connsiteY1" fmla="*/ 2202666 h 4405331"/>
              <a:gd name="connsiteX2" fmla="*/ 0 w 2828662"/>
              <a:gd name="connsiteY2" fmla="*/ 4405331 h 440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28662" h="4405331">
                <a:moveTo>
                  <a:pt x="0" y="0"/>
                </a:moveTo>
                <a:lnTo>
                  <a:pt x="2828662" y="2202666"/>
                </a:lnTo>
                <a:lnTo>
                  <a:pt x="0" y="44053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A8D69A-BFC2-4B10-BE3B-DDECB81DE897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-1" y="0"/>
            <a:ext cx="12209257" cy="5122817"/>
          </a:xfrm>
          <a:custGeom>
            <a:avLst/>
            <a:gdLst>
              <a:gd name="connsiteX0" fmla="*/ 0 w 13115109"/>
              <a:gd name="connsiteY0" fmla="*/ 5122817 h 10245634"/>
              <a:gd name="connsiteX1" fmla="*/ 6557555 w 13115109"/>
              <a:gd name="connsiteY1" fmla="*/ 0 h 10245634"/>
              <a:gd name="connsiteX2" fmla="*/ 13115109 w 13115109"/>
              <a:gd name="connsiteY2" fmla="*/ 5122817 h 10245634"/>
              <a:gd name="connsiteX3" fmla="*/ 6557555 w 13115109"/>
              <a:gd name="connsiteY3" fmla="*/ 10245634 h 10245634"/>
              <a:gd name="connsiteX4" fmla="*/ 0 w 13115109"/>
              <a:gd name="connsiteY4" fmla="*/ 5122817 h 10245634"/>
              <a:gd name="connsiteX0" fmla="*/ 0 w 13115109"/>
              <a:gd name="connsiteY0" fmla="*/ 5122817 h 10245634"/>
              <a:gd name="connsiteX1" fmla="*/ 6557555 w 13115109"/>
              <a:gd name="connsiteY1" fmla="*/ 0 h 10245634"/>
              <a:gd name="connsiteX2" fmla="*/ 13115109 w 13115109"/>
              <a:gd name="connsiteY2" fmla="*/ 5122817 h 10245634"/>
              <a:gd name="connsiteX3" fmla="*/ 12187881 w 13115109"/>
              <a:gd name="connsiteY3" fmla="*/ 5839509 h 10245634"/>
              <a:gd name="connsiteX4" fmla="*/ 6557555 w 13115109"/>
              <a:gd name="connsiteY4" fmla="*/ 10245634 h 10245634"/>
              <a:gd name="connsiteX5" fmla="*/ 0 w 13115109"/>
              <a:gd name="connsiteY5" fmla="*/ 5122817 h 10245634"/>
              <a:gd name="connsiteX0" fmla="*/ 0 w 13115109"/>
              <a:gd name="connsiteY0" fmla="*/ 5196957 h 10319774"/>
              <a:gd name="connsiteX1" fmla="*/ 6483415 w 13115109"/>
              <a:gd name="connsiteY1" fmla="*/ 0 h 10319774"/>
              <a:gd name="connsiteX2" fmla="*/ 13115109 w 13115109"/>
              <a:gd name="connsiteY2" fmla="*/ 5196957 h 10319774"/>
              <a:gd name="connsiteX3" fmla="*/ 12187881 w 13115109"/>
              <a:gd name="connsiteY3" fmla="*/ 5913649 h 10319774"/>
              <a:gd name="connsiteX4" fmla="*/ 6557555 w 13115109"/>
              <a:gd name="connsiteY4" fmla="*/ 10319774 h 10319774"/>
              <a:gd name="connsiteX5" fmla="*/ 0 w 13115109"/>
              <a:gd name="connsiteY5" fmla="*/ 5196957 h 10319774"/>
              <a:gd name="connsiteX0" fmla="*/ 0 w 13115109"/>
              <a:gd name="connsiteY0" fmla="*/ 0 h 5122817"/>
              <a:gd name="connsiteX1" fmla="*/ 13115109 w 13115109"/>
              <a:gd name="connsiteY1" fmla="*/ 0 h 5122817"/>
              <a:gd name="connsiteX2" fmla="*/ 12187881 w 13115109"/>
              <a:gd name="connsiteY2" fmla="*/ 716692 h 5122817"/>
              <a:gd name="connsiteX3" fmla="*/ 6557555 w 13115109"/>
              <a:gd name="connsiteY3" fmla="*/ 5122817 h 5122817"/>
              <a:gd name="connsiteX4" fmla="*/ 0 w 13115109"/>
              <a:gd name="connsiteY4" fmla="*/ 0 h 5122817"/>
              <a:gd name="connsiteX0" fmla="*/ 0 w 12200709"/>
              <a:gd name="connsiteY0" fmla="*/ 0 h 5122817"/>
              <a:gd name="connsiteX1" fmla="*/ 12200709 w 12200709"/>
              <a:gd name="connsiteY1" fmla="*/ 42729 h 5122817"/>
              <a:gd name="connsiteX2" fmla="*/ 12187881 w 12200709"/>
              <a:gd name="connsiteY2" fmla="*/ 716692 h 5122817"/>
              <a:gd name="connsiteX3" fmla="*/ 6557555 w 12200709"/>
              <a:gd name="connsiteY3" fmla="*/ 5122817 h 5122817"/>
              <a:gd name="connsiteX4" fmla="*/ 0 w 12200709"/>
              <a:gd name="connsiteY4" fmla="*/ 0 h 5122817"/>
              <a:gd name="connsiteX0" fmla="*/ 0 w 12192164"/>
              <a:gd name="connsiteY0" fmla="*/ 17092 h 5139909"/>
              <a:gd name="connsiteX1" fmla="*/ 12192164 w 12192164"/>
              <a:gd name="connsiteY1" fmla="*/ 0 h 5139909"/>
              <a:gd name="connsiteX2" fmla="*/ 12187881 w 12192164"/>
              <a:gd name="connsiteY2" fmla="*/ 733784 h 5139909"/>
              <a:gd name="connsiteX3" fmla="*/ 6557555 w 12192164"/>
              <a:gd name="connsiteY3" fmla="*/ 5139909 h 5139909"/>
              <a:gd name="connsiteX4" fmla="*/ 0 w 12192164"/>
              <a:gd name="connsiteY4" fmla="*/ 17092 h 5139909"/>
              <a:gd name="connsiteX0" fmla="*/ 0 w 12188071"/>
              <a:gd name="connsiteY0" fmla="*/ 0 h 5122817"/>
              <a:gd name="connsiteX1" fmla="*/ 12183619 w 12188071"/>
              <a:gd name="connsiteY1" fmla="*/ 0 h 5122817"/>
              <a:gd name="connsiteX2" fmla="*/ 12187881 w 12188071"/>
              <a:gd name="connsiteY2" fmla="*/ 716692 h 5122817"/>
              <a:gd name="connsiteX3" fmla="*/ 6557555 w 12188071"/>
              <a:gd name="connsiteY3" fmla="*/ 5122817 h 5122817"/>
              <a:gd name="connsiteX4" fmla="*/ 0 w 12188071"/>
              <a:gd name="connsiteY4" fmla="*/ 0 h 5122817"/>
              <a:gd name="connsiteX0" fmla="*/ 0 w 12209257"/>
              <a:gd name="connsiteY0" fmla="*/ 0 h 5122817"/>
              <a:gd name="connsiteX1" fmla="*/ 12209257 w 12209257"/>
              <a:gd name="connsiteY1" fmla="*/ 0 h 5122817"/>
              <a:gd name="connsiteX2" fmla="*/ 12187881 w 12209257"/>
              <a:gd name="connsiteY2" fmla="*/ 716692 h 5122817"/>
              <a:gd name="connsiteX3" fmla="*/ 6557555 w 12209257"/>
              <a:gd name="connsiteY3" fmla="*/ 5122817 h 5122817"/>
              <a:gd name="connsiteX4" fmla="*/ 0 w 12209257"/>
              <a:gd name="connsiteY4" fmla="*/ 0 h 5122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9257" h="5122817">
                <a:moveTo>
                  <a:pt x="0" y="0"/>
                </a:moveTo>
                <a:lnTo>
                  <a:pt x="12209257" y="0"/>
                </a:lnTo>
                <a:cubicBezTo>
                  <a:pt x="12207829" y="244595"/>
                  <a:pt x="12189309" y="472097"/>
                  <a:pt x="12187881" y="716692"/>
                </a:cubicBezTo>
                <a:lnTo>
                  <a:pt x="6557555" y="512281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5234053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E9A4FAC-CEEB-3E40-BD06-5A8B20FB9212}"/>
              </a:ext>
            </a:extLst>
          </p:cNvPr>
          <p:cNvSpPr/>
          <p:nvPr userDrawn="1"/>
        </p:nvSpPr>
        <p:spPr>
          <a:xfrm>
            <a:off x="7570788" y="552450"/>
            <a:ext cx="3435350" cy="5151438"/>
          </a:xfrm>
          <a:prstGeom prst="rect">
            <a:avLst/>
          </a:prstGeom>
          <a:noFill/>
          <a:ln w="889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B87D57F6-B3F3-4B57-BA8C-5AE6983ACFCC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972300" y="1144427"/>
            <a:ext cx="3436232" cy="515274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2675674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tyle slide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97253A6-62A5-6146-A38E-85EBB59DC417}"/>
              </a:ext>
            </a:extLst>
          </p:cNvPr>
          <p:cNvSpPr/>
          <p:nvPr userDrawn="1"/>
        </p:nvSpPr>
        <p:spPr>
          <a:xfrm>
            <a:off x="906463" y="4560888"/>
            <a:ext cx="2268537" cy="1609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200">
              <a:solidFill>
                <a:prstClr val="white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4FDC6E-66BC-314C-AD00-37B796165F2D}"/>
              </a:ext>
            </a:extLst>
          </p:cNvPr>
          <p:cNvSpPr/>
          <p:nvPr userDrawn="1"/>
        </p:nvSpPr>
        <p:spPr>
          <a:xfrm>
            <a:off x="3614738" y="4560888"/>
            <a:ext cx="2270125" cy="1609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200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019DBC-5409-C346-B996-7F2F5E9B3EB1}"/>
              </a:ext>
            </a:extLst>
          </p:cNvPr>
          <p:cNvSpPr/>
          <p:nvPr userDrawn="1"/>
        </p:nvSpPr>
        <p:spPr>
          <a:xfrm>
            <a:off x="6324600" y="4560888"/>
            <a:ext cx="2270125" cy="1609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200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95CA78-1853-814F-9BA1-0396339BCB4F}"/>
              </a:ext>
            </a:extLst>
          </p:cNvPr>
          <p:cNvSpPr/>
          <p:nvPr userDrawn="1"/>
        </p:nvSpPr>
        <p:spPr>
          <a:xfrm>
            <a:off x="9034463" y="4560888"/>
            <a:ext cx="2270125" cy="1609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200">
              <a:solidFill>
                <a:prstClr val="white"/>
              </a:solidFill>
            </a:endParaRPr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14AF1D89-31CB-0D4D-BE0F-786F7EC975EA}"/>
              </a:ext>
            </a:extLst>
          </p:cNvPr>
          <p:cNvSpPr/>
          <p:nvPr userDrawn="1"/>
        </p:nvSpPr>
        <p:spPr>
          <a:xfrm>
            <a:off x="906463" y="4560888"/>
            <a:ext cx="2268537" cy="107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200">
              <a:solidFill>
                <a:prstClr val="white"/>
              </a:solidFill>
            </a:endParaRP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6F51E441-7341-8142-B320-40DCFF22A7A5}"/>
              </a:ext>
            </a:extLst>
          </p:cNvPr>
          <p:cNvSpPr/>
          <p:nvPr userDrawn="1"/>
        </p:nvSpPr>
        <p:spPr>
          <a:xfrm>
            <a:off x="3614738" y="4560888"/>
            <a:ext cx="2270125" cy="107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200">
              <a:solidFill>
                <a:prstClr val="white"/>
              </a:solidFill>
            </a:endParaRPr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F13FEE64-9EA8-8F43-93BF-8112C2CAF684}"/>
              </a:ext>
            </a:extLst>
          </p:cNvPr>
          <p:cNvSpPr/>
          <p:nvPr userDrawn="1"/>
        </p:nvSpPr>
        <p:spPr>
          <a:xfrm>
            <a:off x="6324600" y="4560888"/>
            <a:ext cx="2270125" cy="107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200">
              <a:solidFill>
                <a:prstClr val="white"/>
              </a:solidFill>
            </a:endParaRPr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653FE3A9-473B-8040-9EE7-980A47E5E982}"/>
              </a:ext>
            </a:extLst>
          </p:cNvPr>
          <p:cNvSpPr/>
          <p:nvPr userDrawn="1"/>
        </p:nvSpPr>
        <p:spPr>
          <a:xfrm>
            <a:off x="9034463" y="4560888"/>
            <a:ext cx="2270125" cy="107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200">
              <a:solidFill>
                <a:prstClr val="white"/>
              </a:solidFill>
            </a:endParaRP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1DBA1EF6-0120-4FD9-94E5-779BB393F898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905691" y="1825115"/>
            <a:ext cx="2269640" cy="2736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CC104F0A-ED0B-4B03-BB73-35F8EF9C879D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3615156" y="1825115"/>
            <a:ext cx="2269640" cy="2736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3D72AD60-8A2A-4487-9377-E72F5DAF9591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324621" y="1825115"/>
            <a:ext cx="2269640" cy="2736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45BC6D7C-2CF0-49D1-A2B8-C1EFBA0121D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9034358" y="1825115"/>
            <a:ext cx="2269640" cy="2736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0124913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A347927-CDB8-3448-90DC-515C310D31F4}"/>
              </a:ext>
            </a:extLst>
          </p:cNvPr>
          <p:cNvSpPr/>
          <p:nvPr userDrawn="1"/>
        </p:nvSpPr>
        <p:spPr>
          <a:xfrm>
            <a:off x="354013" y="1131888"/>
            <a:ext cx="3560762" cy="5402262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86F2E8-C967-9743-AACB-5BE7403BD3D1}"/>
              </a:ext>
            </a:extLst>
          </p:cNvPr>
          <p:cNvSpPr/>
          <p:nvPr userDrawn="1"/>
        </p:nvSpPr>
        <p:spPr>
          <a:xfrm>
            <a:off x="531813" y="1347788"/>
            <a:ext cx="153987" cy="5014912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478CFB9F-EE49-764A-A42C-A325435C0F87}"/>
              </a:ext>
            </a:extLst>
          </p:cNvPr>
          <p:cNvSpPr/>
          <p:nvPr userDrawn="1"/>
        </p:nvSpPr>
        <p:spPr>
          <a:xfrm rot="5400000">
            <a:off x="3057525" y="1276350"/>
            <a:ext cx="685800" cy="685800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351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962889-4FD9-7944-B286-F261245C80C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1200" y="1636713"/>
            <a:ext cx="2232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ko-KR" sz="1400" b="1">
                <a:solidFill>
                  <a:srgbClr val="FFFFFF"/>
                </a:solidFill>
                <a:cs typeface="Arial" panose="020B0604020202020204" pitchFamily="34" charset="0"/>
              </a:rPr>
              <a:t>You can Resize without losing quality</a:t>
            </a:r>
            <a:endParaRPr lang="ko-KR" altLang="en-US" sz="1400" b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3F5487-179B-A54A-B745-8650BB03A8F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1200" y="2127250"/>
            <a:ext cx="22320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ko-KR" sz="1400" b="1">
                <a:solidFill>
                  <a:srgbClr val="FFFFFF"/>
                </a:solidFill>
                <a:cs typeface="Arial" panose="020B0604020202020204" pitchFamily="34" charset="0"/>
              </a:rPr>
              <a:t>You can Change Fill Color &amp;</a:t>
            </a:r>
          </a:p>
          <a:p>
            <a:pPr eaLnBrk="1" hangingPunct="1">
              <a:defRPr/>
            </a:pPr>
            <a:r>
              <a:rPr lang="en-US" altLang="ko-KR" sz="1400" b="1">
                <a:solidFill>
                  <a:srgbClr val="FFFFFF"/>
                </a:solidFill>
                <a:cs typeface="Arial" panose="020B0604020202020204" pitchFamily="34" charset="0"/>
              </a:rPr>
              <a:t>Line Color</a:t>
            </a:r>
            <a:endParaRPr lang="ko-KR" altLang="en-US" sz="1400" b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7742C1-77B7-FB49-BA65-CE6519CE3B0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20725" y="5808663"/>
            <a:ext cx="2232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ko-KR" sz="1400">
                <a:solidFill>
                  <a:srgbClr val="FFFFFF"/>
                </a:solidFill>
                <a:cs typeface="Arial" panose="020B0604020202020204" pitchFamily="34" charset="0"/>
              </a:rPr>
              <a:t>www.allppt.com</a:t>
            </a:r>
            <a:endParaRPr lang="ko-KR" altLang="en-US" sz="14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791534-1463-C949-B083-24931F6DEE3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20725" y="4449763"/>
            <a:ext cx="2717800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ko-KR" sz="2800" b="1">
                <a:solidFill>
                  <a:srgbClr val="FFFFFF"/>
                </a:solidFill>
                <a:cs typeface="Arial" panose="020B0604020202020204" pitchFamily="34" charset="0"/>
              </a:rPr>
              <a:t>FREE </a:t>
            </a:r>
          </a:p>
          <a:p>
            <a:pPr eaLnBrk="1" hangingPunct="1">
              <a:defRPr/>
            </a:pPr>
            <a:r>
              <a:rPr lang="en-US" altLang="ko-KR" sz="2800" b="1">
                <a:solidFill>
                  <a:srgbClr val="FFFFFF"/>
                </a:solidFill>
                <a:cs typeface="Arial" panose="020B0604020202020204" pitchFamily="34" charset="0"/>
              </a:rPr>
              <a:t>PPT TEMPLATES</a:t>
            </a: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0400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72E6638-A602-A64D-AA56-49AF1FA16566}"/>
              </a:ext>
            </a:extLst>
          </p:cNvPr>
          <p:cNvSpPr/>
          <p:nvPr userDrawn="1"/>
        </p:nvSpPr>
        <p:spPr>
          <a:xfrm>
            <a:off x="6577013" y="4754563"/>
            <a:ext cx="896937" cy="100012"/>
          </a:xfrm>
          <a:prstGeom prst="rect">
            <a:avLst/>
          </a:prstGeom>
          <a:solidFill>
            <a:srgbClr val="4AC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BE20C6-1B1C-461A-BEE2-33AB72A10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4032" y="2852936"/>
            <a:ext cx="5088565" cy="1709539"/>
          </a:xfrm>
        </p:spPr>
        <p:txBody>
          <a:bodyPr anchor="b"/>
          <a:lstStyle>
            <a:lvl1pPr>
              <a:defRPr sz="45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E7FA11-B4D1-46FE-8CB0-523566563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84032" y="5047036"/>
            <a:ext cx="5088565" cy="1042614"/>
          </a:xfrm>
        </p:spPr>
        <p:txBody>
          <a:bodyPr/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8C313AD-DADB-4065-B469-1688801CCE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600744" y="2170938"/>
            <a:ext cx="6514877" cy="17979537"/>
          </a:xfrm>
        </p:spPr>
        <p:txBody>
          <a:bodyPr>
            <a:spAutoFit/>
          </a:bodyPr>
          <a:lstStyle>
            <a:lvl1pPr marL="0" indent="0">
              <a:buNone/>
              <a:defRPr sz="21525" b="1" kern="0" spc="8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2C4A103-99E8-454B-9AAA-24245307D749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r>
              <a:rPr lang="en-US"/>
              <a:t>Your Date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64B59EE-104D-8E44-9C1C-2DFEFEC5E07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r>
              <a:rPr lang="en-US"/>
              <a:t>Your Footer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617B1C8-A4A1-AF40-905E-1F02D2334FC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026F0996-44C6-4008-9A1D-038749E7E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2953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EBEE43B-3F42-9B4A-9EDD-AE88EDE3EA25}"/>
              </a:ext>
            </a:extLst>
          </p:cNvPr>
          <p:cNvSpPr/>
          <p:nvPr userDrawn="1"/>
        </p:nvSpPr>
        <p:spPr>
          <a:xfrm>
            <a:off x="8064500" y="554038"/>
            <a:ext cx="3387725" cy="280828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C7627BA9-8550-264C-B7FC-7DB9FF31CB44}"/>
              </a:ext>
            </a:extLst>
          </p:cNvPr>
          <p:cNvSpPr/>
          <p:nvPr userDrawn="1"/>
        </p:nvSpPr>
        <p:spPr>
          <a:xfrm>
            <a:off x="4545013" y="3489325"/>
            <a:ext cx="3386137" cy="280828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" name="Picture Placeholder 2"/>
          <p:cNvSpPr>
            <a:spLocks noGrp="1"/>
          </p:cNvSpPr>
          <p:nvPr>
            <p:ph type="pic" idx="14"/>
          </p:nvPr>
        </p:nvSpPr>
        <p:spPr>
          <a:xfrm>
            <a:off x="4544297" y="553701"/>
            <a:ext cx="3387405" cy="28086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7"/>
          </p:nvPr>
        </p:nvSpPr>
        <p:spPr>
          <a:xfrm>
            <a:off x="8064908" y="3488723"/>
            <a:ext cx="3387405" cy="280862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664764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7152B-78C0-4A82-AA7D-65759175A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94B66-A602-473B-8C37-FF0F4FE718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45A0D4-4465-4932-9739-09508BB9DB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EDF47F-65B3-4C49-9418-6695CF09A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6D32C-5B1D-4F06-8A01-C0674ADE9731}" type="datetimeFigureOut">
              <a:rPr lang="en-ID" smtClean="0"/>
              <a:t>03/03/2021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3523E8-F9F3-4C43-97CD-F352D5D96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EA624B-4935-4A29-BD92-64FFF7EA8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DB9-7C82-4220-9B77-8D1923E346D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30411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BB0FD-D8DA-4A20-9F5F-84BCAD05A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D7440E-CBC7-4319-AF00-EC0347AB3C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E61EF9-C9A5-4406-BB96-1F5A2EB36D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BD8C3E-6AA6-4940-902A-5385BA1BC9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049F46-6607-4E03-938C-8B7CCBAE3F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538887-FBB0-43B5-A796-0ED086808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6D32C-5B1D-4F06-8A01-C0674ADE9731}" type="datetimeFigureOut">
              <a:rPr lang="en-ID" smtClean="0"/>
              <a:t>03/03/2021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997103-3B74-4E4E-88F5-6B3AB2D0E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D230D2-9EF0-4FA8-8B8E-AAF94FF1C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DB9-7C82-4220-9B77-8D1923E346D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38059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BC14-9412-4F98-8D1F-287C12206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EDE9BE-7450-4A0C-B326-486FCB235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6D32C-5B1D-4F06-8A01-C0674ADE9731}" type="datetimeFigureOut">
              <a:rPr lang="en-ID" smtClean="0"/>
              <a:t>03/03/2021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D0B171-32D9-4F96-9901-DC3993E9E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F469DF-524E-44FA-B860-B829605D1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DB9-7C82-4220-9B77-8D1923E346D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78963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2EA304-4DBD-4DFC-8C59-238A1D5B2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6D32C-5B1D-4F06-8A01-C0674ADE9731}" type="datetimeFigureOut">
              <a:rPr lang="en-ID" smtClean="0"/>
              <a:t>03/03/2021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FF93D2-42CE-43B7-9A03-1F9150339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6F5CFC-1085-428F-8E45-B5801D833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DB9-7C82-4220-9B77-8D1923E346D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5410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B2A9A-2CC5-41F7-A7FE-8C5A8D186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244FA-012E-425A-BA70-82D1B3B11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157506-CAA9-494C-B0BA-D4ABAD4919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A3FE39-2C1A-43DE-9D8F-4A0B4B7AD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6D32C-5B1D-4F06-8A01-C0674ADE9731}" type="datetimeFigureOut">
              <a:rPr lang="en-ID" smtClean="0"/>
              <a:t>03/03/2021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A1BA2C-709D-4DF4-A3B8-F9E14B861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3F44C2-24CB-45E7-89A7-EAE506FAE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DB9-7C82-4220-9B77-8D1923E346D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11309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95577-4C75-4718-973A-E11D07FE2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CE722C-D8CF-40CD-B12B-51A7D5D30C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485D42-B115-4D84-8448-2C2DC1E7A4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271D2D-43A9-43B5-ABA3-57F2B7EA5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6D32C-5B1D-4F06-8A01-C0674ADE9731}" type="datetimeFigureOut">
              <a:rPr lang="en-ID" smtClean="0"/>
              <a:t>03/03/2021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D6E6F2-2D38-4FE3-B369-C01A34490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780320-CCC8-4F69-ACE4-F5831AB3A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DB9-7C82-4220-9B77-8D1923E346D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86462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4654E8-A260-4219-93AD-F3B1B1C06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C93DD2-5199-439B-8288-454A70C65E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A01AA9-56A4-4099-A231-F258919D68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6D32C-5B1D-4F06-8A01-C0674ADE9731}" type="datetimeFigureOut">
              <a:rPr lang="en-ID" smtClean="0"/>
              <a:t>03/03/2021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59AD50-D53B-4AEF-A773-0CFDBE8BD1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37504-FEEF-4885-8115-0F54B837A1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02DB9-7C82-4220-9B77-8D1923E346D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6803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776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818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13" r:id="rId18"/>
    <p:sldLayoutId id="2147483714" r:id="rId19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Arial Unicode MS" panose="020B0604020202020204" pitchFamily="34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Arial Unicode MS" panose="020B0604020202020204" pitchFamily="34" charset="-128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 Unicode MS" panose="020B0604020202020204" pitchFamily="34" charset="-128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 Unicode MS" panose="020B0604020202020204" pitchFamily="34" charset="-128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Arial Unicode MS" panose="020B0604020202020204" pitchFamily="34" charset="-128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Arial Unicode MS" panose="020B0604020202020204" pitchFamily="34" charset="-128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23.png"/><Relationship Id="rId4" Type="http://schemas.openxmlformats.org/officeDocument/2006/relationships/diagramLayout" Target="../diagrams/layout6.xml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image" Target="../media/image12.png"/><Relationship Id="rId16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4048304"/>
            <a:ext cx="6075679" cy="2250896"/>
          </a:xfrm>
          <a:prstGeom prst="rect">
            <a:avLst/>
          </a:prstGeom>
          <a:solidFill>
            <a:schemeClr val="tx1">
              <a:alpha val="63000"/>
            </a:schemeClr>
          </a:solidFill>
          <a:ln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55353" y="4210712"/>
            <a:ext cx="561712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9170" latinLnBrk="1"/>
            <a:r>
              <a:rPr lang="nl-NL" altLang="ko-KR" sz="3200" b="1" dirty="0" smtClean="0">
                <a:solidFill>
                  <a:prstClr val="white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Skema dan Alur Sertifikasi</a:t>
            </a:r>
          </a:p>
          <a:p>
            <a:pPr defTabSz="1219170" latinLnBrk="1"/>
            <a:endParaRPr lang="nl-NL" altLang="ko-KR" sz="2800" b="1" dirty="0">
              <a:solidFill>
                <a:prstClr val="white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pPr defTabSz="1219170" latinLnBrk="1"/>
            <a:r>
              <a:rPr lang="en-US" altLang="ko-KR" sz="2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Wahyu</a:t>
            </a:r>
            <a:r>
              <a:rPr lang="en-US" altLang="ko-KR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Nur</a:t>
            </a:r>
            <a:r>
              <a:rPr lang="en-US" altLang="ko-KR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Hidayat</a:t>
            </a:r>
            <a:r>
              <a:rPr lang="id-ID" altLang="ko-KR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M.Pd.</a:t>
            </a:r>
          </a:p>
          <a:p>
            <a:pPr defTabSz="1219170" latinLnBrk="1"/>
            <a:r>
              <a:rPr lang="en-US" altLang="ko-KR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Manajer</a:t>
            </a:r>
            <a:r>
              <a:rPr lang="en-US" altLang="ko-KR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Sertifikasi</a:t>
            </a:r>
            <a:endParaRPr lang="ko-KR" altLang="en-US" sz="3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defTabSz="1219170" latinLnBrk="1"/>
            <a:r>
              <a:rPr lang="en-US" altLang="ko-KR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LSP </a:t>
            </a:r>
            <a:r>
              <a:rPr lang="en-US" altLang="ko-KR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P1 </a:t>
            </a:r>
            <a:r>
              <a:rPr lang="en-US" altLang="ko-KR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Universitas</a:t>
            </a:r>
            <a:r>
              <a:rPr lang="en-US" altLang="ko-KR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Negeri</a:t>
            </a:r>
            <a:r>
              <a:rPr lang="en-US" altLang="ko-KR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Malang</a:t>
            </a:r>
            <a:endParaRPr lang="ko-KR" altLang="en-US" sz="1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749" y="170820"/>
            <a:ext cx="1523376" cy="7080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548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149" y="227264"/>
            <a:ext cx="1523376" cy="7080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8151A51-DE1A-44EE-B9AA-99D9EFF7657E}"/>
              </a:ext>
            </a:extLst>
          </p:cNvPr>
          <p:cNvGrpSpPr/>
          <p:nvPr/>
        </p:nvGrpSpPr>
        <p:grpSpPr>
          <a:xfrm>
            <a:off x="-8467" y="6498000"/>
            <a:ext cx="12208933" cy="360000"/>
            <a:chOff x="-8467" y="6498000"/>
            <a:chExt cx="12208933" cy="360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C740BA2-6409-4424-82FA-7B2665922D4D}"/>
                </a:ext>
              </a:extLst>
            </p:cNvPr>
            <p:cNvSpPr/>
            <p:nvPr/>
          </p:nvSpPr>
          <p:spPr>
            <a:xfrm>
              <a:off x="-8467" y="6498000"/>
              <a:ext cx="10167730" cy="360000"/>
            </a:xfrm>
            <a:prstGeom prst="rect">
              <a:avLst/>
            </a:prstGeom>
            <a:solidFill>
              <a:srgbClr val="2F55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318E753-2D16-461F-9EB6-A97E5BAB7A72}"/>
                </a:ext>
              </a:extLst>
            </p:cNvPr>
            <p:cNvSpPr/>
            <p:nvPr/>
          </p:nvSpPr>
          <p:spPr>
            <a:xfrm>
              <a:off x="10388599" y="6498000"/>
              <a:ext cx="1811867" cy="360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EA4A97-5044-4532-8694-5BAA5071F2BC}"/>
                </a:ext>
              </a:extLst>
            </p:cNvPr>
            <p:cNvSpPr/>
            <p:nvPr/>
          </p:nvSpPr>
          <p:spPr>
            <a:xfrm>
              <a:off x="10159264" y="6498000"/>
              <a:ext cx="229336" cy="360000"/>
            </a:xfrm>
            <a:prstGeom prst="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8CD836FB-972C-4ABC-842B-F9BF14F9C98E}"/>
              </a:ext>
            </a:extLst>
          </p:cNvPr>
          <p:cNvSpPr txBox="1">
            <a:spLocks/>
          </p:cNvSpPr>
          <p:nvPr/>
        </p:nvSpPr>
        <p:spPr>
          <a:xfrm>
            <a:off x="838200" y="401690"/>
            <a:ext cx="8166771" cy="5336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b="1" dirty="0" smtClean="0">
              <a:solidFill>
                <a:srgbClr val="454699"/>
              </a:solidFill>
              <a:latin typeface="Bahnschrift" panose="020B0502040204020203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9450" y="590550"/>
            <a:ext cx="5753100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75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149" y="227264"/>
            <a:ext cx="1523376" cy="7080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8151A51-DE1A-44EE-B9AA-99D9EFF7657E}"/>
              </a:ext>
            </a:extLst>
          </p:cNvPr>
          <p:cNvGrpSpPr/>
          <p:nvPr/>
        </p:nvGrpSpPr>
        <p:grpSpPr>
          <a:xfrm>
            <a:off x="-8467" y="6498000"/>
            <a:ext cx="12208933" cy="360000"/>
            <a:chOff x="-8467" y="6498000"/>
            <a:chExt cx="12208933" cy="360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C740BA2-6409-4424-82FA-7B2665922D4D}"/>
                </a:ext>
              </a:extLst>
            </p:cNvPr>
            <p:cNvSpPr/>
            <p:nvPr/>
          </p:nvSpPr>
          <p:spPr>
            <a:xfrm>
              <a:off x="-8467" y="6498000"/>
              <a:ext cx="10167730" cy="360000"/>
            </a:xfrm>
            <a:prstGeom prst="rect">
              <a:avLst/>
            </a:prstGeom>
            <a:solidFill>
              <a:srgbClr val="2F55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318E753-2D16-461F-9EB6-A97E5BAB7A72}"/>
                </a:ext>
              </a:extLst>
            </p:cNvPr>
            <p:cNvSpPr/>
            <p:nvPr/>
          </p:nvSpPr>
          <p:spPr>
            <a:xfrm>
              <a:off x="10388599" y="6498000"/>
              <a:ext cx="1811867" cy="360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EA4A97-5044-4532-8694-5BAA5071F2BC}"/>
                </a:ext>
              </a:extLst>
            </p:cNvPr>
            <p:cNvSpPr/>
            <p:nvPr/>
          </p:nvSpPr>
          <p:spPr>
            <a:xfrm>
              <a:off x="10159264" y="6498000"/>
              <a:ext cx="229336" cy="360000"/>
            </a:xfrm>
            <a:prstGeom prst="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8CD836FB-972C-4ABC-842B-F9BF14F9C98E}"/>
              </a:ext>
            </a:extLst>
          </p:cNvPr>
          <p:cNvSpPr txBox="1">
            <a:spLocks/>
          </p:cNvSpPr>
          <p:nvPr/>
        </p:nvSpPr>
        <p:spPr>
          <a:xfrm>
            <a:off x="838200" y="401690"/>
            <a:ext cx="8166771" cy="5336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b="1" dirty="0" smtClean="0">
              <a:solidFill>
                <a:srgbClr val="454699"/>
              </a:solidFill>
              <a:latin typeface="Bahnschrift" panose="020B0502040204020203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674" y="581288"/>
            <a:ext cx="9515475" cy="551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79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149" y="227264"/>
            <a:ext cx="1523376" cy="7080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8151A51-DE1A-44EE-B9AA-99D9EFF7657E}"/>
              </a:ext>
            </a:extLst>
          </p:cNvPr>
          <p:cNvGrpSpPr/>
          <p:nvPr/>
        </p:nvGrpSpPr>
        <p:grpSpPr>
          <a:xfrm>
            <a:off x="-8467" y="6498000"/>
            <a:ext cx="12208933" cy="360000"/>
            <a:chOff x="-8467" y="6498000"/>
            <a:chExt cx="12208933" cy="360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C740BA2-6409-4424-82FA-7B2665922D4D}"/>
                </a:ext>
              </a:extLst>
            </p:cNvPr>
            <p:cNvSpPr/>
            <p:nvPr/>
          </p:nvSpPr>
          <p:spPr>
            <a:xfrm>
              <a:off x="-8467" y="6498000"/>
              <a:ext cx="10167730" cy="360000"/>
            </a:xfrm>
            <a:prstGeom prst="rect">
              <a:avLst/>
            </a:prstGeom>
            <a:solidFill>
              <a:srgbClr val="2F55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318E753-2D16-461F-9EB6-A97E5BAB7A72}"/>
                </a:ext>
              </a:extLst>
            </p:cNvPr>
            <p:cNvSpPr/>
            <p:nvPr/>
          </p:nvSpPr>
          <p:spPr>
            <a:xfrm>
              <a:off x="10388599" y="6498000"/>
              <a:ext cx="1811867" cy="360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EA4A97-5044-4532-8694-5BAA5071F2BC}"/>
                </a:ext>
              </a:extLst>
            </p:cNvPr>
            <p:cNvSpPr/>
            <p:nvPr/>
          </p:nvSpPr>
          <p:spPr>
            <a:xfrm>
              <a:off x="10159264" y="6498000"/>
              <a:ext cx="229336" cy="360000"/>
            </a:xfrm>
            <a:prstGeom prst="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8CD836FB-972C-4ABC-842B-F9BF14F9C98E}"/>
              </a:ext>
            </a:extLst>
          </p:cNvPr>
          <p:cNvSpPr txBox="1">
            <a:spLocks/>
          </p:cNvSpPr>
          <p:nvPr/>
        </p:nvSpPr>
        <p:spPr>
          <a:xfrm>
            <a:off x="838200" y="401690"/>
            <a:ext cx="8166771" cy="5336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b="1" dirty="0" smtClean="0">
              <a:solidFill>
                <a:srgbClr val="454699"/>
              </a:solidFill>
              <a:latin typeface="Bahnschrift" panose="020B0502040204020203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282" y="935312"/>
            <a:ext cx="9010650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5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149" y="227264"/>
            <a:ext cx="1523376" cy="7080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8151A51-DE1A-44EE-B9AA-99D9EFF7657E}"/>
              </a:ext>
            </a:extLst>
          </p:cNvPr>
          <p:cNvGrpSpPr/>
          <p:nvPr/>
        </p:nvGrpSpPr>
        <p:grpSpPr>
          <a:xfrm>
            <a:off x="-8467" y="6498000"/>
            <a:ext cx="12208933" cy="360000"/>
            <a:chOff x="-8467" y="6498000"/>
            <a:chExt cx="12208933" cy="360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C740BA2-6409-4424-82FA-7B2665922D4D}"/>
                </a:ext>
              </a:extLst>
            </p:cNvPr>
            <p:cNvSpPr/>
            <p:nvPr/>
          </p:nvSpPr>
          <p:spPr>
            <a:xfrm>
              <a:off x="-8467" y="6498000"/>
              <a:ext cx="10167730" cy="360000"/>
            </a:xfrm>
            <a:prstGeom prst="rect">
              <a:avLst/>
            </a:prstGeom>
            <a:solidFill>
              <a:srgbClr val="2F55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318E753-2D16-461F-9EB6-A97E5BAB7A72}"/>
                </a:ext>
              </a:extLst>
            </p:cNvPr>
            <p:cNvSpPr/>
            <p:nvPr/>
          </p:nvSpPr>
          <p:spPr>
            <a:xfrm>
              <a:off x="10388599" y="6498000"/>
              <a:ext cx="1811867" cy="360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EA4A97-5044-4532-8694-5BAA5071F2BC}"/>
                </a:ext>
              </a:extLst>
            </p:cNvPr>
            <p:cNvSpPr/>
            <p:nvPr/>
          </p:nvSpPr>
          <p:spPr>
            <a:xfrm>
              <a:off x="10159264" y="6498000"/>
              <a:ext cx="229336" cy="360000"/>
            </a:xfrm>
            <a:prstGeom prst="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8CD836FB-972C-4ABC-842B-F9BF14F9C98E}"/>
              </a:ext>
            </a:extLst>
          </p:cNvPr>
          <p:cNvSpPr txBox="1">
            <a:spLocks/>
          </p:cNvSpPr>
          <p:nvPr/>
        </p:nvSpPr>
        <p:spPr>
          <a:xfrm>
            <a:off x="722586" y="247428"/>
            <a:ext cx="8166771" cy="8141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454699"/>
                </a:solidFill>
                <a:latin typeface="Bahnschrift" panose="020B0502040204020203" pitchFamily="34" charset="0"/>
              </a:rPr>
              <a:t>Media </a:t>
            </a:r>
            <a:r>
              <a:rPr lang="en-US" sz="4000" b="1" dirty="0" err="1" smtClean="0">
                <a:solidFill>
                  <a:srgbClr val="454699"/>
                </a:solidFill>
                <a:latin typeface="Bahnschrift" panose="020B0502040204020203" pitchFamily="34" charset="0"/>
              </a:rPr>
              <a:t>Komunikasi</a:t>
            </a:r>
            <a:endParaRPr lang="en-US" sz="4000" b="1" dirty="0">
              <a:solidFill>
                <a:srgbClr val="454699"/>
              </a:solidFill>
              <a:latin typeface="Bahnschrift" panose="020B0502040204020203" pitchFamily="34" charset="0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6328310"/>
              </p:ext>
            </p:extLst>
          </p:nvPr>
        </p:nvGraphicFramePr>
        <p:xfrm>
          <a:off x="778932" y="1477870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9572" y="1920821"/>
            <a:ext cx="3219494" cy="23005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92909" y="1981781"/>
            <a:ext cx="3550582" cy="21798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0"/>
          <a:srcRect l="2846" r="2051"/>
          <a:stretch/>
        </p:blipFill>
        <p:spPr>
          <a:xfrm>
            <a:off x="7993379" y="1981781"/>
            <a:ext cx="3301153" cy="213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39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149" y="227264"/>
            <a:ext cx="1523376" cy="7080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8151A51-DE1A-44EE-B9AA-99D9EFF7657E}"/>
              </a:ext>
            </a:extLst>
          </p:cNvPr>
          <p:cNvGrpSpPr/>
          <p:nvPr/>
        </p:nvGrpSpPr>
        <p:grpSpPr>
          <a:xfrm>
            <a:off x="-8467" y="6498000"/>
            <a:ext cx="12208933" cy="360000"/>
            <a:chOff x="-8467" y="6498000"/>
            <a:chExt cx="12208933" cy="360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C740BA2-6409-4424-82FA-7B2665922D4D}"/>
                </a:ext>
              </a:extLst>
            </p:cNvPr>
            <p:cNvSpPr/>
            <p:nvPr/>
          </p:nvSpPr>
          <p:spPr>
            <a:xfrm>
              <a:off x="-8467" y="6498000"/>
              <a:ext cx="10167730" cy="360000"/>
            </a:xfrm>
            <a:prstGeom prst="rect">
              <a:avLst/>
            </a:prstGeom>
            <a:solidFill>
              <a:srgbClr val="2F55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318E753-2D16-461F-9EB6-A97E5BAB7A72}"/>
                </a:ext>
              </a:extLst>
            </p:cNvPr>
            <p:cNvSpPr/>
            <p:nvPr/>
          </p:nvSpPr>
          <p:spPr>
            <a:xfrm>
              <a:off x="10388599" y="6498000"/>
              <a:ext cx="1811867" cy="360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EA4A97-5044-4532-8694-5BAA5071F2BC}"/>
                </a:ext>
              </a:extLst>
            </p:cNvPr>
            <p:cNvSpPr/>
            <p:nvPr/>
          </p:nvSpPr>
          <p:spPr>
            <a:xfrm>
              <a:off x="10159264" y="6498000"/>
              <a:ext cx="229336" cy="360000"/>
            </a:xfrm>
            <a:prstGeom prst="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8CD836FB-972C-4ABC-842B-F9BF14F9C98E}"/>
              </a:ext>
            </a:extLst>
          </p:cNvPr>
          <p:cNvSpPr txBox="1">
            <a:spLocks/>
          </p:cNvSpPr>
          <p:nvPr/>
        </p:nvSpPr>
        <p:spPr>
          <a:xfrm>
            <a:off x="722586" y="247428"/>
            <a:ext cx="8166771" cy="8141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>
                <a:solidFill>
                  <a:srgbClr val="454699"/>
                </a:solidFill>
                <a:latin typeface="Bahnschrift" panose="020B0502040204020203" pitchFamily="34" charset="0"/>
              </a:rPr>
              <a:t>Webiste</a:t>
            </a:r>
            <a:r>
              <a:rPr lang="en-US" sz="4000" b="1" dirty="0">
                <a:solidFill>
                  <a:srgbClr val="454699"/>
                </a:solidFill>
                <a:latin typeface="Bahnschrift" panose="020B0502040204020203" pitchFamily="34" charset="0"/>
              </a:rPr>
              <a:t> lsp.um.ac.id</a:t>
            </a:r>
            <a:endParaRPr lang="en-US" sz="4000" b="1" dirty="0">
              <a:solidFill>
                <a:srgbClr val="454699"/>
              </a:solidFill>
              <a:latin typeface="Bahnschrift" panose="020B0502040204020203" pitchFamily="34" charset="0"/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1501553"/>
            <a:ext cx="6496050" cy="45564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0782" y="1639823"/>
            <a:ext cx="7974743" cy="415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9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9"/>
          <p:cNvGrpSpPr/>
          <p:nvPr/>
        </p:nvGrpSpPr>
        <p:grpSpPr>
          <a:xfrm>
            <a:off x="3334738" y="2048184"/>
            <a:ext cx="5288562" cy="2142815"/>
            <a:chOff x="1589316" y="2417926"/>
            <a:chExt cx="5867399" cy="2328246"/>
          </a:xfrm>
        </p:grpSpPr>
        <p:sp>
          <p:nvSpPr>
            <p:cNvPr id="10" name="Oval 9"/>
            <p:cNvSpPr/>
            <p:nvPr/>
          </p:nvSpPr>
          <p:spPr>
            <a:xfrm>
              <a:off x="1589316" y="4438412"/>
              <a:ext cx="5867399" cy="30776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5000"/>
                    <a:alpha val="0"/>
                  </a:schemeClr>
                </a:gs>
                <a:gs pos="0">
                  <a:schemeClr val="tx1">
                    <a:alpha val="59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21"/>
            <p:cNvGrpSpPr/>
            <p:nvPr/>
          </p:nvGrpSpPr>
          <p:grpSpPr>
            <a:xfrm>
              <a:off x="2251010" y="2417923"/>
              <a:ext cx="4632783" cy="2204059"/>
              <a:chOff x="1250950" y="914400"/>
              <a:chExt cx="6398080" cy="3043918"/>
            </a:xfrm>
            <a:effectLst/>
          </p:grpSpPr>
          <p:sp>
            <p:nvSpPr>
              <p:cNvPr id="13" name="Rounded Rectangle 12"/>
              <p:cNvSpPr/>
              <p:nvPr/>
            </p:nvSpPr>
            <p:spPr>
              <a:xfrm>
                <a:off x="1257300" y="3834040"/>
                <a:ext cx="6391730" cy="12427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ound Same Side Corner Rectangle 13"/>
              <p:cNvSpPr/>
              <p:nvPr/>
            </p:nvSpPr>
            <p:spPr>
              <a:xfrm>
                <a:off x="2209800" y="914400"/>
                <a:ext cx="4605211" cy="2757714"/>
              </a:xfrm>
              <a:prstGeom prst="round2SameRect">
                <a:avLst>
                  <a:gd name="adj1" fmla="val 5842"/>
                  <a:gd name="adj2" fmla="val 0"/>
                </a:avLst>
              </a:prstGeom>
              <a:gradFill>
                <a:gsLst>
                  <a:gs pos="0">
                    <a:schemeClr val="tx1"/>
                  </a:gs>
                  <a:gs pos="50000">
                    <a:schemeClr val="tx1">
                      <a:lumMod val="95000"/>
                      <a:lumOff val="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n w="38100">
                <a:gradFill flip="none" rotWithShape="1">
                  <a:gsLst>
                    <a:gs pos="0">
                      <a:schemeClr val="bg1">
                        <a:lumMod val="79000"/>
                      </a:schemeClr>
                    </a:gs>
                    <a:gs pos="100000">
                      <a:schemeClr val="bg1">
                        <a:lumMod val="87000"/>
                      </a:schemeClr>
                    </a:gs>
                    <a:gs pos="51000">
                      <a:schemeClr val="bg1">
                        <a:lumMod val="95000"/>
                      </a:schemeClr>
                    </a:gs>
                  </a:gsLst>
                  <a:lin ang="13500000" scaled="1"/>
                  <a:tileRect/>
                </a:gradFill>
              </a:ln>
              <a:effectLst/>
              <a:scene3d>
                <a:camera prst="orthographicFront"/>
                <a:lightRig rig="threePt" dir="t"/>
              </a:scene3d>
              <a:sp3d>
                <a:bevelT w="50800" h="50800"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340705" y="1074057"/>
                <a:ext cx="4343400" cy="2435043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57300" y="3659414"/>
                <a:ext cx="6391729" cy="217715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1250950" y="3877128"/>
                <a:ext cx="6391729" cy="0"/>
              </a:xfrm>
              <a:prstGeom prst="line">
                <a:avLst/>
              </a:prstGeom>
              <a:ln w="31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0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83000"/>
                        <a:alpha val="46000"/>
                      </a:schemeClr>
                    </a:gs>
                  </a:gsLst>
                  <a:lin ang="10800000" scaled="1"/>
                  <a:tileRect/>
                </a:gradFill>
              </a:ln>
              <a:effectLst>
                <a:outerShdw blurRad="12700" dir="5400000" algn="t" rotWithShape="0">
                  <a:schemeClr val="bg1">
                    <a:lumMod val="75000"/>
                    <a:alpha val="64000"/>
                  </a:scheme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ounded Rectangle 17"/>
              <p:cNvSpPr/>
              <p:nvPr/>
            </p:nvSpPr>
            <p:spPr>
              <a:xfrm>
                <a:off x="7085489" y="3730171"/>
                <a:ext cx="267654" cy="36576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ound Single Corner Rectangle 18"/>
              <p:cNvSpPr/>
              <p:nvPr/>
            </p:nvSpPr>
            <p:spPr>
              <a:xfrm rot="10800000" flipH="1">
                <a:off x="7366908" y="3659414"/>
                <a:ext cx="282121" cy="298904"/>
              </a:xfrm>
              <a:prstGeom prst="round1Rect">
                <a:avLst>
                  <a:gd name="adj" fmla="val 21302"/>
                </a:avLst>
              </a:prstGeom>
              <a:gradFill>
                <a:gsLst>
                  <a:gs pos="0">
                    <a:schemeClr val="bg1">
                      <a:alpha val="64000"/>
                    </a:schemeClr>
                  </a:gs>
                  <a:gs pos="100000">
                    <a:schemeClr val="bg1">
                      <a:lumMod val="83000"/>
                      <a:alpha val="0"/>
                    </a:schemeClr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ound Single Corner Rectangle 19"/>
              <p:cNvSpPr/>
              <p:nvPr/>
            </p:nvSpPr>
            <p:spPr>
              <a:xfrm rot="10800000">
                <a:off x="1257296" y="3659414"/>
                <a:ext cx="282121" cy="298904"/>
              </a:xfrm>
              <a:prstGeom prst="round1Rect">
                <a:avLst>
                  <a:gd name="adj" fmla="val 21302"/>
                </a:avLst>
              </a:prstGeom>
              <a:gradFill>
                <a:gsLst>
                  <a:gs pos="0">
                    <a:schemeClr val="bg1">
                      <a:alpha val="64000"/>
                    </a:schemeClr>
                  </a:gs>
                  <a:gs pos="100000">
                    <a:schemeClr val="bg1">
                      <a:lumMod val="83000"/>
                      <a:alpha val="0"/>
                    </a:schemeClr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ound Same Side Corner Rectangle 20"/>
              <p:cNvSpPr/>
              <p:nvPr/>
            </p:nvSpPr>
            <p:spPr>
              <a:xfrm rot="10800000">
                <a:off x="3931784" y="3672340"/>
                <a:ext cx="1042761" cy="10590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innerShdw blurRad="25400" dist="127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ound Same Side Corner Rectangle 19"/>
              <p:cNvSpPr/>
              <p:nvPr/>
            </p:nvSpPr>
            <p:spPr>
              <a:xfrm>
                <a:off x="4592183" y="914400"/>
                <a:ext cx="2240418" cy="2757714"/>
              </a:xfrm>
              <a:custGeom>
                <a:avLst/>
                <a:gdLst>
                  <a:gd name="connsiteX0" fmla="*/ 161106 w 4605211"/>
                  <a:gd name="connsiteY0" fmla="*/ 0 h 2757714"/>
                  <a:gd name="connsiteX1" fmla="*/ 4444105 w 4605211"/>
                  <a:gd name="connsiteY1" fmla="*/ 0 h 2757714"/>
                  <a:gd name="connsiteX2" fmla="*/ 4605211 w 4605211"/>
                  <a:gd name="connsiteY2" fmla="*/ 161106 h 2757714"/>
                  <a:gd name="connsiteX3" fmla="*/ 4605211 w 4605211"/>
                  <a:gd name="connsiteY3" fmla="*/ 2757714 h 2757714"/>
                  <a:gd name="connsiteX4" fmla="*/ 4605211 w 4605211"/>
                  <a:gd name="connsiteY4" fmla="*/ 2757714 h 2757714"/>
                  <a:gd name="connsiteX5" fmla="*/ 0 w 4605211"/>
                  <a:gd name="connsiteY5" fmla="*/ 2757714 h 2757714"/>
                  <a:gd name="connsiteX6" fmla="*/ 0 w 4605211"/>
                  <a:gd name="connsiteY6" fmla="*/ 2757714 h 2757714"/>
                  <a:gd name="connsiteX7" fmla="*/ 0 w 4605211"/>
                  <a:gd name="connsiteY7" fmla="*/ 161106 h 2757714"/>
                  <a:gd name="connsiteX8" fmla="*/ 161106 w 4605211"/>
                  <a:gd name="connsiteY8" fmla="*/ 0 h 2757714"/>
                  <a:gd name="connsiteX0" fmla="*/ 161106 w 4605211"/>
                  <a:gd name="connsiteY0" fmla="*/ 0 h 2757714"/>
                  <a:gd name="connsiteX1" fmla="*/ 4444105 w 4605211"/>
                  <a:gd name="connsiteY1" fmla="*/ 0 h 2757714"/>
                  <a:gd name="connsiteX2" fmla="*/ 4605211 w 4605211"/>
                  <a:gd name="connsiteY2" fmla="*/ 161106 h 2757714"/>
                  <a:gd name="connsiteX3" fmla="*/ 4605211 w 4605211"/>
                  <a:gd name="connsiteY3" fmla="*/ 2757714 h 2757714"/>
                  <a:gd name="connsiteX4" fmla="*/ 4605211 w 4605211"/>
                  <a:gd name="connsiteY4" fmla="*/ 2757714 h 2757714"/>
                  <a:gd name="connsiteX5" fmla="*/ 0 w 4605211"/>
                  <a:gd name="connsiteY5" fmla="*/ 2757714 h 2757714"/>
                  <a:gd name="connsiteX6" fmla="*/ 0 w 4605211"/>
                  <a:gd name="connsiteY6" fmla="*/ 161106 h 2757714"/>
                  <a:gd name="connsiteX7" fmla="*/ 161106 w 4605211"/>
                  <a:gd name="connsiteY7" fmla="*/ 0 h 2757714"/>
                  <a:gd name="connsiteX0" fmla="*/ 161106 w 4605211"/>
                  <a:gd name="connsiteY0" fmla="*/ 0 h 2757714"/>
                  <a:gd name="connsiteX1" fmla="*/ 4444105 w 4605211"/>
                  <a:gd name="connsiteY1" fmla="*/ 0 h 2757714"/>
                  <a:gd name="connsiteX2" fmla="*/ 4605211 w 4605211"/>
                  <a:gd name="connsiteY2" fmla="*/ 161106 h 2757714"/>
                  <a:gd name="connsiteX3" fmla="*/ 4605211 w 4605211"/>
                  <a:gd name="connsiteY3" fmla="*/ 2757714 h 2757714"/>
                  <a:gd name="connsiteX4" fmla="*/ 4605211 w 4605211"/>
                  <a:gd name="connsiteY4" fmla="*/ 2757714 h 2757714"/>
                  <a:gd name="connsiteX5" fmla="*/ 0 w 4605211"/>
                  <a:gd name="connsiteY5" fmla="*/ 2757714 h 2757714"/>
                  <a:gd name="connsiteX6" fmla="*/ 0 w 4605211"/>
                  <a:gd name="connsiteY6" fmla="*/ 161106 h 2757714"/>
                  <a:gd name="connsiteX7" fmla="*/ 161106 w 4605211"/>
                  <a:gd name="connsiteY7" fmla="*/ 0 h 2757714"/>
                  <a:gd name="connsiteX0" fmla="*/ 161106 w 4605211"/>
                  <a:gd name="connsiteY0" fmla="*/ 0 h 2757714"/>
                  <a:gd name="connsiteX1" fmla="*/ 4444105 w 4605211"/>
                  <a:gd name="connsiteY1" fmla="*/ 0 h 2757714"/>
                  <a:gd name="connsiteX2" fmla="*/ 4605211 w 4605211"/>
                  <a:gd name="connsiteY2" fmla="*/ 161106 h 2757714"/>
                  <a:gd name="connsiteX3" fmla="*/ 4605211 w 4605211"/>
                  <a:gd name="connsiteY3" fmla="*/ 2757714 h 2757714"/>
                  <a:gd name="connsiteX4" fmla="*/ 4605211 w 4605211"/>
                  <a:gd name="connsiteY4" fmla="*/ 2757714 h 2757714"/>
                  <a:gd name="connsiteX5" fmla="*/ 0 w 4605211"/>
                  <a:gd name="connsiteY5" fmla="*/ 2757714 h 2757714"/>
                  <a:gd name="connsiteX6" fmla="*/ 161106 w 4605211"/>
                  <a:gd name="connsiteY6" fmla="*/ 0 h 2757714"/>
                  <a:gd name="connsiteX0" fmla="*/ 3755206 w 4605211"/>
                  <a:gd name="connsiteY0" fmla="*/ 0 h 2757714"/>
                  <a:gd name="connsiteX1" fmla="*/ 4444105 w 4605211"/>
                  <a:gd name="connsiteY1" fmla="*/ 0 h 2757714"/>
                  <a:gd name="connsiteX2" fmla="*/ 4605211 w 4605211"/>
                  <a:gd name="connsiteY2" fmla="*/ 161106 h 2757714"/>
                  <a:gd name="connsiteX3" fmla="*/ 4605211 w 4605211"/>
                  <a:gd name="connsiteY3" fmla="*/ 2757714 h 2757714"/>
                  <a:gd name="connsiteX4" fmla="*/ 4605211 w 4605211"/>
                  <a:gd name="connsiteY4" fmla="*/ 2757714 h 2757714"/>
                  <a:gd name="connsiteX5" fmla="*/ 0 w 4605211"/>
                  <a:gd name="connsiteY5" fmla="*/ 2757714 h 2757714"/>
                  <a:gd name="connsiteX6" fmla="*/ 3755206 w 4605211"/>
                  <a:gd name="connsiteY6" fmla="*/ 0 h 2757714"/>
                  <a:gd name="connsiteX0" fmla="*/ 1735906 w 2585911"/>
                  <a:gd name="connsiteY0" fmla="*/ 0 h 2757714"/>
                  <a:gd name="connsiteX1" fmla="*/ 2424805 w 2585911"/>
                  <a:gd name="connsiteY1" fmla="*/ 0 h 2757714"/>
                  <a:gd name="connsiteX2" fmla="*/ 2585911 w 2585911"/>
                  <a:gd name="connsiteY2" fmla="*/ 161106 h 2757714"/>
                  <a:gd name="connsiteX3" fmla="*/ 2585911 w 2585911"/>
                  <a:gd name="connsiteY3" fmla="*/ 2757714 h 2757714"/>
                  <a:gd name="connsiteX4" fmla="*/ 2585911 w 2585911"/>
                  <a:gd name="connsiteY4" fmla="*/ 2757714 h 2757714"/>
                  <a:gd name="connsiteX5" fmla="*/ 0 w 2585911"/>
                  <a:gd name="connsiteY5" fmla="*/ 2732314 h 2757714"/>
                  <a:gd name="connsiteX6" fmla="*/ 1735906 w 2585911"/>
                  <a:gd name="connsiteY6" fmla="*/ 0 h 2757714"/>
                  <a:gd name="connsiteX0" fmla="*/ 1147198 w 1997203"/>
                  <a:gd name="connsiteY0" fmla="*/ 0 h 2757714"/>
                  <a:gd name="connsiteX1" fmla="*/ 1836097 w 1997203"/>
                  <a:gd name="connsiteY1" fmla="*/ 0 h 2757714"/>
                  <a:gd name="connsiteX2" fmla="*/ 1997203 w 1997203"/>
                  <a:gd name="connsiteY2" fmla="*/ 161106 h 2757714"/>
                  <a:gd name="connsiteX3" fmla="*/ 1997203 w 1997203"/>
                  <a:gd name="connsiteY3" fmla="*/ 2757714 h 2757714"/>
                  <a:gd name="connsiteX4" fmla="*/ 1997203 w 1997203"/>
                  <a:gd name="connsiteY4" fmla="*/ 2757714 h 2757714"/>
                  <a:gd name="connsiteX5" fmla="*/ 0 w 1997203"/>
                  <a:gd name="connsiteY5" fmla="*/ 2732314 h 2757714"/>
                  <a:gd name="connsiteX6" fmla="*/ 1147198 w 1997203"/>
                  <a:gd name="connsiteY6" fmla="*/ 0 h 2757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97203" h="2757714">
                    <a:moveTo>
                      <a:pt x="1147198" y="0"/>
                    </a:moveTo>
                    <a:lnTo>
                      <a:pt x="1836097" y="0"/>
                    </a:lnTo>
                    <a:cubicBezTo>
                      <a:pt x="1925073" y="0"/>
                      <a:pt x="1997203" y="72130"/>
                      <a:pt x="1997203" y="161106"/>
                    </a:cubicBezTo>
                    <a:lnTo>
                      <a:pt x="1997203" y="2757714"/>
                    </a:lnTo>
                    <a:lnTo>
                      <a:pt x="1997203" y="2757714"/>
                    </a:lnTo>
                    <a:lnTo>
                      <a:pt x="0" y="2732314"/>
                    </a:lnTo>
                    <a:lnTo>
                      <a:pt x="1147198" y="0"/>
                    </a:lnTo>
                    <a:close/>
                  </a:path>
                </a:pathLst>
              </a:custGeom>
              <a:gradFill flip="none" rotWithShape="1">
                <a:gsLst>
                  <a:gs pos="21000">
                    <a:schemeClr val="bg1">
                      <a:alpha val="1000"/>
                    </a:schemeClr>
                  </a:gs>
                  <a:gs pos="100000">
                    <a:schemeClr val="bg1">
                      <a:alpha val="32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F8D03B69-A28C-4A3E-966A-A94308ABC9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845" y="123569"/>
            <a:ext cx="1523376" cy="7080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4" name="TextBox 34"/>
          <p:cNvSpPr txBox="1"/>
          <p:nvPr/>
        </p:nvSpPr>
        <p:spPr>
          <a:xfrm>
            <a:off x="2678497" y="4419127"/>
            <a:ext cx="68666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800" dirty="0" err="1" smtClean="0"/>
              <a:t>Terima</a:t>
            </a:r>
            <a:r>
              <a:rPr lang="en-US" sz="2800" dirty="0" smtClean="0"/>
              <a:t> </a:t>
            </a:r>
            <a:r>
              <a:rPr lang="en-US" sz="2800" dirty="0" err="1" smtClean="0"/>
              <a:t>kasih</a:t>
            </a:r>
            <a:endParaRPr lang="en-US" sz="2800" dirty="0" smtClean="0"/>
          </a:p>
          <a:p>
            <a:pPr algn="ctr">
              <a:defRPr/>
            </a:pPr>
            <a:r>
              <a:rPr lang="en-US" sz="2800" dirty="0" smtClean="0"/>
              <a:t>Email: wahyu.nur.ft@um.ac.id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>
            <a:spLocks noChangeArrowheads="1"/>
          </p:cNvSpPr>
          <p:nvPr/>
        </p:nvSpPr>
        <p:spPr bwMode="auto">
          <a:xfrm>
            <a:off x="196516" y="395111"/>
            <a:ext cx="7442176" cy="5777089"/>
          </a:xfrm>
          <a:prstGeom prst="roundRect">
            <a:avLst>
              <a:gd name="adj" fmla="val 3768"/>
            </a:avLst>
          </a:prstGeom>
          <a:solidFill>
            <a:schemeClr val="bg1">
              <a:lumMod val="95000"/>
              <a:alpha val="77000"/>
            </a:schemeClr>
          </a:solidFill>
          <a:ln w="9525">
            <a:solidFill>
              <a:srgbClr val="084D70">
                <a:alpha val="59000"/>
              </a:srgbClr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ounded Rectangle 33">
            <a:extLst>
              <a:ext uri="{FF2B5EF4-FFF2-40B4-BE49-F238E27FC236}">
                <a16:creationId xmlns:a16="http://schemas.microsoft.com/office/drawing/2014/main" id="{678E461E-6E66-4101-B578-7EC8823865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515" y="395111"/>
            <a:ext cx="7442176" cy="773453"/>
          </a:xfrm>
          <a:prstGeom prst="roundRect">
            <a:avLst>
              <a:gd name="adj" fmla="val 23472"/>
            </a:avLst>
          </a:prstGeom>
          <a:solidFill>
            <a:srgbClr val="084D70"/>
          </a:solidFill>
          <a:ln w="9525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149" y="227264"/>
            <a:ext cx="1523376" cy="7080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6" name="Isosceles Triangle 25"/>
          <p:cNvSpPr/>
          <p:nvPr/>
        </p:nvSpPr>
        <p:spPr>
          <a:xfrm flipV="1">
            <a:off x="3763493" y="1303868"/>
            <a:ext cx="291755" cy="94473"/>
          </a:xfrm>
          <a:prstGeom prst="triangle">
            <a:avLst/>
          </a:prstGeom>
          <a:pattFill prst="pct5">
            <a:fgClr>
              <a:schemeClr val="tx2">
                <a:lumMod val="75000"/>
              </a:schemeClr>
            </a:fgClr>
            <a:bgClr>
              <a:schemeClr val="tx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3">
              <a:solidFill>
                <a:schemeClr val="tx1"/>
              </a:solidFill>
            </a:endParaRPr>
          </a:p>
        </p:txBody>
      </p:sp>
      <p:sp>
        <p:nvSpPr>
          <p:cNvPr id="33" name="Rounded Rectangle 32"/>
          <p:cNvSpPr>
            <a:spLocks noChangeArrowheads="1"/>
          </p:cNvSpPr>
          <p:nvPr/>
        </p:nvSpPr>
        <p:spPr bwMode="auto">
          <a:xfrm>
            <a:off x="7755745" y="1160378"/>
            <a:ext cx="4239738" cy="5011822"/>
          </a:xfrm>
          <a:prstGeom prst="roundRect">
            <a:avLst>
              <a:gd name="adj" fmla="val 3768"/>
            </a:avLst>
          </a:prstGeom>
          <a:solidFill>
            <a:schemeClr val="bg1"/>
          </a:solidFill>
          <a:ln w="12700">
            <a:solidFill>
              <a:srgbClr val="084D70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4" name="Rounded Rectangle 33"/>
          <p:cNvSpPr>
            <a:spLocks noChangeArrowheads="1"/>
          </p:cNvSpPr>
          <p:nvPr/>
        </p:nvSpPr>
        <p:spPr bwMode="auto">
          <a:xfrm>
            <a:off x="7755745" y="1160378"/>
            <a:ext cx="4239739" cy="4237122"/>
          </a:xfrm>
          <a:prstGeom prst="roundRect">
            <a:avLst>
              <a:gd name="adj" fmla="val 3768"/>
            </a:avLst>
          </a:prstGeom>
          <a:solidFill>
            <a:srgbClr val="084D70"/>
          </a:solidFill>
          <a:ln w="9525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7" name="Frame 36"/>
          <p:cNvSpPr/>
          <p:nvPr/>
        </p:nvSpPr>
        <p:spPr>
          <a:xfrm>
            <a:off x="8061158" y="2257767"/>
            <a:ext cx="3644208" cy="2778120"/>
          </a:xfrm>
          <a:prstGeom prst="frame">
            <a:avLst>
              <a:gd name="adj1" fmla="val 4715"/>
            </a:avLst>
          </a:prstGeom>
          <a:pattFill prst="ltUpDiag">
            <a:fgClr>
              <a:srgbClr val="68748B"/>
            </a:fgClr>
            <a:bgClr>
              <a:schemeClr val="bg1">
                <a:lumMod val="7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>
            <a:off x="7902520" y="1945936"/>
            <a:ext cx="3932965" cy="0"/>
          </a:xfrm>
          <a:prstGeom prst="line">
            <a:avLst/>
          </a:prstGeom>
          <a:ln w="95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E8151A51-DE1A-44EE-B9AA-99D9EFF7657E}"/>
              </a:ext>
            </a:extLst>
          </p:cNvPr>
          <p:cNvGrpSpPr/>
          <p:nvPr/>
        </p:nvGrpSpPr>
        <p:grpSpPr>
          <a:xfrm>
            <a:off x="-8467" y="6498000"/>
            <a:ext cx="12208933" cy="360000"/>
            <a:chOff x="-8467" y="6498000"/>
            <a:chExt cx="12208933" cy="360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C740BA2-6409-4424-82FA-7B2665922D4D}"/>
                </a:ext>
              </a:extLst>
            </p:cNvPr>
            <p:cNvSpPr/>
            <p:nvPr/>
          </p:nvSpPr>
          <p:spPr>
            <a:xfrm>
              <a:off x="-8467" y="6498000"/>
              <a:ext cx="10167730" cy="360000"/>
            </a:xfrm>
            <a:prstGeom prst="rect">
              <a:avLst/>
            </a:prstGeom>
            <a:solidFill>
              <a:srgbClr val="2F55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318E753-2D16-461F-9EB6-A97E5BAB7A72}"/>
                </a:ext>
              </a:extLst>
            </p:cNvPr>
            <p:cNvSpPr/>
            <p:nvPr/>
          </p:nvSpPr>
          <p:spPr>
            <a:xfrm>
              <a:off x="10388599" y="6498000"/>
              <a:ext cx="1811867" cy="360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1EA4A97-5044-4532-8694-5BAA5071F2BC}"/>
                </a:ext>
              </a:extLst>
            </p:cNvPr>
            <p:cNvSpPr/>
            <p:nvPr/>
          </p:nvSpPr>
          <p:spPr>
            <a:xfrm>
              <a:off x="10159264" y="6498000"/>
              <a:ext cx="229336" cy="360000"/>
            </a:xfrm>
            <a:prstGeom prst="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20" name="TextBox 34"/>
          <p:cNvSpPr txBox="1"/>
          <p:nvPr/>
        </p:nvSpPr>
        <p:spPr>
          <a:xfrm>
            <a:off x="484270" y="540728"/>
            <a:ext cx="6866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l-NL" sz="2800" dirty="0" smtClean="0">
                <a:solidFill>
                  <a:schemeClr val="bg1"/>
                </a:solidFill>
              </a:rPr>
              <a:t>Pokok Bahasan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1" name="TextBox 34"/>
          <p:cNvSpPr txBox="1"/>
          <p:nvPr/>
        </p:nvSpPr>
        <p:spPr>
          <a:xfrm>
            <a:off x="7800616" y="1496652"/>
            <a:ext cx="4069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l-NL" sz="2000" dirty="0" smtClean="0">
                <a:solidFill>
                  <a:schemeClr val="bg1"/>
                </a:solidFill>
              </a:rPr>
              <a:t>lsp.um.ac.id</a:t>
            </a:r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95701172"/>
              </p:ext>
            </p:extLst>
          </p:nvPr>
        </p:nvGraphicFramePr>
        <p:xfrm>
          <a:off x="-400172" y="1494365"/>
          <a:ext cx="8584615" cy="4128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LSP-P1 UM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2" t="-4530" b="1"/>
          <a:stretch/>
        </p:blipFill>
        <p:spPr bwMode="auto">
          <a:xfrm>
            <a:off x="8427635" y="5561014"/>
            <a:ext cx="2759048" cy="54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1" t="1" r="5454" b="45145"/>
          <a:stretch/>
        </p:blipFill>
        <p:spPr>
          <a:xfrm>
            <a:off x="8184442" y="2395333"/>
            <a:ext cx="3391607" cy="250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0063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149" y="227264"/>
            <a:ext cx="1523376" cy="7080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8151A51-DE1A-44EE-B9AA-99D9EFF7657E}"/>
              </a:ext>
            </a:extLst>
          </p:cNvPr>
          <p:cNvGrpSpPr/>
          <p:nvPr/>
        </p:nvGrpSpPr>
        <p:grpSpPr>
          <a:xfrm>
            <a:off x="-8467" y="6498000"/>
            <a:ext cx="12208933" cy="360000"/>
            <a:chOff x="-8467" y="6498000"/>
            <a:chExt cx="12208933" cy="360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C740BA2-6409-4424-82FA-7B2665922D4D}"/>
                </a:ext>
              </a:extLst>
            </p:cNvPr>
            <p:cNvSpPr/>
            <p:nvPr/>
          </p:nvSpPr>
          <p:spPr>
            <a:xfrm>
              <a:off x="-8467" y="6498000"/>
              <a:ext cx="10167730" cy="360000"/>
            </a:xfrm>
            <a:prstGeom prst="rect">
              <a:avLst/>
            </a:prstGeom>
            <a:solidFill>
              <a:srgbClr val="2F55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318E753-2D16-461F-9EB6-A97E5BAB7A72}"/>
                </a:ext>
              </a:extLst>
            </p:cNvPr>
            <p:cNvSpPr/>
            <p:nvPr/>
          </p:nvSpPr>
          <p:spPr>
            <a:xfrm>
              <a:off x="10388599" y="6498000"/>
              <a:ext cx="1811867" cy="360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EA4A97-5044-4532-8694-5BAA5071F2BC}"/>
                </a:ext>
              </a:extLst>
            </p:cNvPr>
            <p:cNvSpPr/>
            <p:nvPr/>
          </p:nvSpPr>
          <p:spPr>
            <a:xfrm>
              <a:off x="10159264" y="6498000"/>
              <a:ext cx="229336" cy="360000"/>
            </a:xfrm>
            <a:prstGeom prst="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7917240"/>
              </p:ext>
            </p:extLst>
          </p:nvPr>
        </p:nvGraphicFramePr>
        <p:xfrm>
          <a:off x="838198" y="1268576"/>
          <a:ext cx="10628588" cy="4832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600">
                  <a:extLst>
                    <a:ext uri="{9D8B030D-6E8A-4147-A177-3AD203B41FA5}">
                      <a16:colId xmlns:a16="http://schemas.microsoft.com/office/drawing/2014/main" val="1496010326"/>
                    </a:ext>
                  </a:extLst>
                </a:gridCol>
                <a:gridCol w="4726694">
                  <a:extLst>
                    <a:ext uri="{9D8B030D-6E8A-4147-A177-3AD203B41FA5}">
                      <a16:colId xmlns:a16="http://schemas.microsoft.com/office/drawing/2014/main" val="4037671972"/>
                    </a:ext>
                  </a:extLst>
                </a:gridCol>
                <a:gridCol w="1520060">
                  <a:extLst>
                    <a:ext uri="{9D8B030D-6E8A-4147-A177-3AD203B41FA5}">
                      <a16:colId xmlns:a16="http://schemas.microsoft.com/office/drawing/2014/main" val="4101781590"/>
                    </a:ext>
                  </a:extLst>
                </a:gridCol>
                <a:gridCol w="3794234">
                  <a:extLst>
                    <a:ext uri="{9D8B030D-6E8A-4147-A177-3AD203B41FA5}">
                      <a16:colId xmlns:a16="http://schemas.microsoft.com/office/drawing/2014/main" val="4187141000"/>
                    </a:ext>
                  </a:extLst>
                </a:gridCol>
              </a:tblGrid>
              <a:tr h="39467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SKEMA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Fakultas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Jurusan</a:t>
                      </a:r>
                      <a:r>
                        <a:rPr lang="en-US" dirty="0" smtClean="0"/>
                        <a:t>/Prodi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8583832"/>
                  </a:ext>
                </a:extLst>
              </a:tr>
              <a:tr h="39467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K3 (Kesehatan dan Keselamatan Kerja)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FT </a:t>
                      </a:r>
                      <a:r>
                        <a:rPr lang="en-US" dirty="0" err="1" smtClean="0"/>
                        <a:t>dan</a:t>
                      </a:r>
                      <a:r>
                        <a:rPr lang="en-US" dirty="0" smtClean="0"/>
                        <a:t> FIK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Kesmas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0049081"/>
                  </a:ext>
                </a:extLst>
              </a:tr>
              <a:tr h="39467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Service Kelistrikan Kendaraan Roda Empat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601925"/>
                  </a:ext>
                </a:extLst>
              </a:tr>
              <a:tr h="63768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Teknisi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Instalasi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Listrik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Penerangan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Daya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Fasa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Satu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7536384"/>
                  </a:ext>
                </a:extLst>
              </a:tr>
              <a:tr h="39467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Teknisi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Utama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Jaringan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Komputer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PTI </a:t>
                      </a:r>
                      <a:r>
                        <a:rPr lang="en-US" dirty="0" err="1" smtClean="0"/>
                        <a:t>dan</a:t>
                      </a:r>
                      <a:r>
                        <a:rPr lang="en-US" dirty="0" smtClean="0"/>
                        <a:t> TI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819034"/>
                  </a:ext>
                </a:extLst>
              </a:tr>
              <a:tr h="39467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Supervisor </a:t>
                      </a:r>
                      <a:r>
                        <a:rPr lang="en-US" dirty="0" err="1" smtClean="0"/>
                        <a:t>Cutom</a:t>
                      </a:r>
                      <a:r>
                        <a:rPr lang="en-US" dirty="0" smtClean="0"/>
                        <a:t> Made </a:t>
                      </a:r>
                      <a:r>
                        <a:rPr lang="en-US" dirty="0" err="1" smtClean="0"/>
                        <a:t>Wanita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0307227"/>
                  </a:ext>
                </a:extLst>
              </a:tr>
              <a:tr h="39467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Desainer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Busana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Anak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Wanita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Pria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1989601"/>
                  </a:ext>
                </a:extLst>
              </a:tr>
              <a:tr h="39467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Asisten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Desiner</a:t>
                      </a:r>
                      <a:r>
                        <a:rPr lang="en-US" dirty="0" smtClean="0"/>
                        <a:t> Custom Made </a:t>
                      </a:r>
                      <a:r>
                        <a:rPr lang="en-US" dirty="0" err="1" smtClean="0"/>
                        <a:t>Wanita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7035439"/>
                  </a:ext>
                </a:extLst>
              </a:tr>
              <a:tr h="39467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Chef De Party Pastry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Tata Boga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273964"/>
                  </a:ext>
                </a:extLst>
              </a:tr>
              <a:tr h="63768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Manajer Lapangan Pelaksanaan Pekerjaan Gedung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3369666"/>
                  </a:ext>
                </a:extLst>
              </a:tr>
              <a:tr h="39467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Desain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Grafis</a:t>
                      </a:r>
                      <a:r>
                        <a:rPr lang="en-US" dirty="0" smtClean="0"/>
                        <a:t> Junior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DKV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3727232"/>
                  </a:ext>
                </a:extLst>
              </a:tr>
            </a:tbl>
          </a:graphicData>
        </a:graphic>
      </p:graphicFrame>
      <p:sp>
        <p:nvSpPr>
          <p:cNvPr id="14" name="Title 1">
            <a:extLst>
              <a:ext uri="{FF2B5EF4-FFF2-40B4-BE49-F238E27FC236}">
                <a16:creationId xmlns:a16="http://schemas.microsoft.com/office/drawing/2014/main" id="{8CD836FB-972C-4ABC-842B-F9BF14F9C98E}"/>
              </a:ext>
            </a:extLst>
          </p:cNvPr>
          <p:cNvSpPr txBox="1">
            <a:spLocks/>
          </p:cNvSpPr>
          <p:nvPr/>
        </p:nvSpPr>
        <p:spPr>
          <a:xfrm>
            <a:off x="722586" y="247428"/>
            <a:ext cx="8166771" cy="8141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 smtClean="0">
                <a:solidFill>
                  <a:srgbClr val="454699"/>
                </a:solidFill>
                <a:latin typeface="Bahnschrift" panose="020B0502040204020203" pitchFamily="34" charset="0"/>
              </a:rPr>
              <a:t>Skema</a:t>
            </a:r>
            <a:r>
              <a:rPr lang="en-US" sz="4000" b="1" dirty="0" smtClean="0">
                <a:solidFill>
                  <a:srgbClr val="454699"/>
                </a:solidFill>
                <a:latin typeface="Bahnschrift" panose="020B0502040204020203" pitchFamily="34" charset="0"/>
              </a:rPr>
              <a:t> </a:t>
            </a:r>
            <a:r>
              <a:rPr lang="en-US" sz="4000" b="1" dirty="0" err="1" smtClean="0">
                <a:solidFill>
                  <a:srgbClr val="454699"/>
                </a:solidFill>
                <a:latin typeface="Bahnschrift" panose="020B0502040204020203" pitchFamily="34" charset="0"/>
              </a:rPr>
              <a:t>Uji</a:t>
            </a:r>
            <a:r>
              <a:rPr lang="en-US" sz="4000" b="1" dirty="0" smtClean="0">
                <a:solidFill>
                  <a:srgbClr val="454699"/>
                </a:solidFill>
                <a:latin typeface="Bahnschrift" panose="020B0502040204020203" pitchFamily="34" charset="0"/>
              </a:rPr>
              <a:t> </a:t>
            </a:r>
            <a:r>
              <a:rPr lang="en-US" sz="4000" b="1" dirty="0" err="1" smtClean="0">
                <a:solidFill>
                  <a:srgbClr val="454699"/>
                </a:solidFill>
                <a:latin typeface="Bahnschrift" panose="020B0502040204020203" pitchFamily="34" charset="0"/>
              </a:rPr>
              <a:t>Kompetensi</a:t>
            </a:r>
            <a:endParaRPr lang="en-US" sz="4000" b="1" dirty="0">
              <a:solidFill>
                <a:srgbClr val="454699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70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149" y="227264"/>
            <a:ext cx="1523376" cy="7080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8151A51-DE1A-44EE-B9AA-99D9EFF7657E}"/>
              </a:ext>
            </a:extLst>
          </p:cNvPr>
          <p:cNvGrpSpPr/>
          <p:nvPr/>
        </p:nvGrpSpPr>
        <p:grpSpPr>
          <a:xfrm>
            <a:off x="-8467" y="6498000"/>
            <a:ext cx="12208933" cy="360000"/>
            <a:chOff x="-8467" y="6498000"/>
            <a:chExt cx="12208933" cy="360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C740BA2-6409-4424-82FA-7B2665922D4D}"/>
                </a:ext>
              </a:extLst>
            </p:cNvPr>
            <p:cNvSpPr/>
            <p:nvPr/>
          </p:nvSpPr>
          <p:spPr>
            <a:xfrm>
              <a:off x="-8467" y="6498000"/>
              <a:ext cx="10167730" cy="360000"/>
            </a:xfrm>
            <a:prstGeom prst="rect">
              <a:avLst/>
            </a:prstGeom>
            <a:solidFill>
              <a:srgbClr val="2F55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318E753-2D16-461F-9EB6-A97E5BAB7A72}"/>
                </a:ext>
              </a:extLst>
            </p:cNvPr>
            <p:cNvSpPr/>
            <p:nvPr/>
          </p:nvSpPr>
          <p:spPr>
            <a:xfrm>
              <a:off x="10388599" y="6498000"/>
              <a:ext cx="1811867" cy="360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EA4A97-5044-4532-8694-5BAA5071F2BC}"/>
                </a:ext>
              </a:extLst>
            </p:cNvPr>
            <p:cNvSpPr/>
            <p:nvPr/>
          </p:nvSpPr>
          <p:spPr>
            <a:xfrm>
              <a:off x="10159264" y="6498000"/>
              <a:ext cx="229336" cy="360000"/>
            </a:xfrm>
            <a:prstGeom prst="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3850902"/>
              </p:ext>
            </p:extLst>
          </p:nvPr>
        </p:nvGraphicFramePr>
        <p:xfrm>
          <a:off x="857248" y="1061546"/>
          <a:ext cx="10628588" cy="555961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87600">
                  <a:extLst>
                    <a:ext uri="{9D8B030D-6E8A-4147-A177-3AD203B41FA5}">
                      <a16:colId xmlns:a16="http://schemas.microsoft.com/office/drawing/2014/main" val="1496010326"/>
                    </a:ext>
                  </a:extLst>
                </a:gridCol>
                <a:gridCol w="4726694">
                  <a:extLst>
                    <a:ext uri="{9D8B030D-6E8A-4147-A177-3AD203B41FA5}">
                      <a16:colId xmlns:a16="http://schemas.microsoft.com/office/drawing/2014/main" val="4037671972"/>
                    </a:ext>
                  </a:extLst>
                </a:gridCol>
                <a:gridCol w="1520060">
                  <a:extLst>
                    <a:ext uri="{9D8B030D-6E8A-4147-A177-3AD203B41FA5}">
                      <a16:colId xmlns:a16="http://schemas.microsoft.com/office/drawing/2014/main" val="4101781590"/>
                    </a:ext>
                  </a:extLst>
                </a:gridCol>
                <a:gridCol w="3794234">
                  <a:extLst>
                    <a:ext uri="{9D8B030D-6E8A-4147-A177-3AD203B41FA5}">
                      <a16:colId xmlns:a16="http://schemas.microsoft.com/office/drawing/2014/main" val="4187141000"/>
                    </a:ext>
                  </a:extLst>
                </a:gridCol>
              </a:tblGrid>
              <a:tr h="39467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SKEMA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Fakultas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Jurusan</a:t>
                      </a:r>
                      <a:r>
                        <a:rPr lang="en-US" dirty="0" smtClean="0"/>
                        <a:t>/Prodi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8583832"/>
                  </a:ext>
                </a:extLst>
              </a:tr>
              <a:tr h="39467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effectLst/>
                        </a:rPr>
                        <a:t>KEWIRAUSAAHAN INDUSTRI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Semua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prodi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0049081"/>
                  </a:ext>
                </a:extLst>
              </a:tr>
              <a:tr h="39467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effectLst/>
                        </a:rPr>
                        <a:t>PERANCANGAN PROGRAM DAN MEDIA PELATIHAN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Semua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prodi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601925"/>
                  </a:ext>
                </a:extLst>
              </a:tr>
              <a:tr h="4452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effectLst/>
                        </a:rPr>
                        <a:t>FASILITATOR PEMBERDAYAAN MASYARAKAT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S1 PLS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7536384"/>
                  </a:ext>
                </a:extLst>
              </a:tr>
              <a:tr h="39467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PEMLIHARAAN PERALATAN OTOMASI INDUSTRI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819034"/>
                  </a:ext>
                </a:extLst>
              </a:tr>
              <a:tr h="39467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effectLst/>
                        </a:rPr>
                        <a:t>ASSISTEN EXECUTIVE CHEF  (ASSISTEN MANAGER)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Prodi</a:t>
                      </a:r>
                      <a:r>
                        <a:rPr lang="en-US" baseline="0" dirty="0" smtClean="0"/>
                        <a:t> Tata Boga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0307227"/>
                  </a:ext>
                </a:extLst>
              </a:tr>
              <a:tr h="39467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effectLst/>
                        </a:rPr>
                        <a:t>QUANTITY SURVEYOR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1989601"/>
                  </a:ext>
                </a:extLst>
              </a:tr>
              <a:tr h="39467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effectLst/>
                        </a:rPr>
                        <a:t>MENDESAIN KOMPONEN DAN ASSEMBLY MESIN MENGGUNAKAN CAD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7035439"/>
                  </a:ext>
                </a:extLst>
              </a:tr>
              <a:tr h="39467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effectLst/>
                        </a:rPr>
                        <a:t>PENGORGANISASIAN BAHAN PERPUSTAKAAN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S1 </a:t>
                      </a:r>
                      <a:r>
                        <a:rPr lang="en-US" dirty="0" err="1" smtClean="0"/>
                        <a:t>Ilmu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Perpustakaan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273964"/>
                  </a:ext>
                </a:extLst>
              </a:tr>
              <a:tr h="43142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effectLst/>
                        </a:rPr>
                        <a:t>PENERBITAN BUKU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Prodi Bahasa FS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3369666"/>
                  </a:ext>
                </a:extLst>
              </a:tr>
              <a:tr h="39467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effectLst/>
                        </a:rPr>
                        <a:t>KEPEMANDUAN WISATA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Prodi Bahasa FS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3727232"/>
                  </a:ext>
                </a:extLst>
              </a:tr>
              <a:tr h="39467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effectLst/>
                        </a:rPr>
                        <a:t>MENGELOLA LABORATORIUM IPA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FMIPA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Semua</a:t>
                      </a:r>
                      <a:r>
                        <a:rPr lang="en-US" dirty="0" smtClean="0"/>
                        <a:t> Prodi FMIPA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3983743"/>
                  </a:ext>
                </a:extLst>
              </a:tr>
            </a:tbl>
          </a:graphicData>
        </a:graphic>
      </p:graphicFrame>
      <p:sp>
        <p:nvSpPr>
          <p:cNvPr id="14" name="Title 1">
            <a:extLst>
              <a:ext uri="{FF2B5EF4-FFF2-40B4-BE49-F238E27FC236}">
                <a16:creationId xmlns:a16="http://schemas.microsoft.com/office/drawing/2014/main" id="{8CD836FB-972C-4ABC-842B-F9BF14F9C98E}"/>
              </a:ext>
            </a:extLst>
          </p:cNvPr>
          <p:cNvSpPr txBox="1">
            <a:spLocks/>
          </p:cNvSpPr>
          <p:nvPr/>
        </p:nvSpPr>
        <p:spPr>
          <a:xfrm>
            <a:off x="722586" y="247428"/>
            <a:ext cx="8166771" cy="8141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 smtClean="0">
                <a:solidFill>
                  <a:srgbClr val="454699"/>
                </a:solidFill>
                <a:latin typeface="Bahnschrift" panose="020B0502040204020203" pitchFamily="34" charset="0"/>
              </a:rPr>
              <a:t>Skema</a:t>
            </a:r>
            <a:r>
              <a:rPr lang="en-US" sz="4000" b="1" dirty="0" smtClean="0">
                <a:solidFill>
                  <a:srgbClr val="454699"/>
                </a:solidFill>
                <a:latin typeface="Bahnschrift" panose="020B0502040204020203" pitchFamily="34" charset="0"/>
              </a:rPr>
              <a:t> </a:t>
            </a:r>
            <a:r>
              <a:rPr lang="en-US" sz="4000" b="1" dirty="0" err="1" smtClean="0">
                <a:solidFill>
                  <a:srgbClr val="454699"/>
                </a:solidFill>
                <a:latin typeface="Bahnschrift" panose="020B0502040204020203" pitchFamily="34" charset="0"/>
              </a:rPr>
              <a:t>Baru</a:t>
            </a:r>
            <a:endParaRPr lang="en-US" sz="4000" b="1" dirty="0">
              <a:solidFill>
                <a:srgbClr val="454699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50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149" y="227264"/>
            <a:ext cx="1523376" cy="7080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8151A51-DE1A-44EE-B9AA-99D9EFF7657E}"/>
              </a:ext>
            </a:extLst>
          </p:cNvPr>
          <p:cNvGrpSpPr/>
          <p:nvPr/>
        </p:nvGrpSpPr>
        <p:grpSpPr>
          <a:xfrm>
            <a:off x="-8467" y="6498000"/>
            <a:ext cx="12208933" cy="360000"/>
            <a:chOff x="-8467" y="6498000"/>
            <a:chExt cx="12208933" cy="360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C740BA2-6409-4424-82FA-7B2665922D4D}"/>
                </a:ext>
              </a:extLst>
            </p:cNvPr>
            <p:cNvSpPr/>
            <p:nvPr/>
          </p:nvSpPr>
          <p:spPr>
            <a:xfrm>
              <a:off x="-8467" y="6498000"/>
              <a:ext cx="10167730" cy="360000"/>
            </a:xfrm>
            <a:prstGeom prst="rect">
              <a:avLst/>
            </a:prstGeom>
            <a:solidFill>
              <a:srgbClr val="2F55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318E753-2D16-461F-9EB6-A97E5BAB7A72}"/>
                </a:ext>
              </a:extLst>
            </p:cNvPr>
            <p:cNvSpPr/>
            <p:nvPr/>
          </p:nvSpPr>
          <p:spPr>
            <a:xfrm>
              <a:off x="10388599" y="6498000"/>
              <a:ext cx="1811867" cy="360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EA4A97-5044-4532-8694-5BAA5071F2BC}"/>
                </a:ext>
              </a:extLst>
            </p:cNvPr>
            <p:cNvSpPr/>
            <p:nvPr/>
          </p:nvSpPr>
          <p:spPr>
            <a:xfrm>
              <a:off x="10159264" y="6498000"/>
              <a:ext cx="229336" cy="360000"/>
            </a:xfrm>
            <a:prstGeom prst="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8CD836FB-972C-4ABC-842B-F9BF14F9C98E}"/>
              </a:ext>
            </a:extLst>
          </p:cNvPr>
          <p:cNvSpPr txBox="1">
            <a:spLocks/>
          </p:cNvSpPr>
          <p:nvPr/>
        </p:nvSpPr>
        <p:spPr>
          <a:xfrm>
            <a:off x="722586" y="247428"/>
            <a:ext cx="8166771" cy="8141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454699"/>
                </a:solidFill>
                <a:latin typeface="Bahnschrift" panose="020B0502040204020203" pitchFamily="34" charset="0"/>
              </a:rPr>
              <a:t>SOP </a:t>
            </a:r>
            <a:r>
              <a:rPr lang="en-US" sz="4000" b="1" dirty="0" err="1" smtClean="0">
                <a:solidFill>
                  <a:srgbClr val="454699"/>
                </a:solidFill>
                <a:latin typeface="Bahnschrift" panose="020B0502040204020203" pitchFamily="34" charset="0"/>
              </a:rPr>
              <a:t>dan</a:t>
            </a:r>
            <a:r>
              <a:rPr lang="en-US" sz="4000" b="1" dirty="0" smtClean="0">
                <a:solidFill>
                  <a:srgbClr val="454699"/>
                </a:solidFill>
                <a:latin typeface="Bahnschrift" panose="020B0502040204020203" pitchFamily="34" charset="0"/>
              </a:rPr>
              <a:t> Tata </a:t>
            </a:r>
            <a:r>
              <a:rPr lang="en-US" sz="4000" b="1" dirty="0" err="1" smtClean="0">
                <a:solidFill>
                  <a:srgbClr val="454699"/>
                </a:solidFill>
                <a:latin typeface="Bahnschrift" panose="020B0502040204020203" pitchFamily="34" charset="0"/>
              </a:rPr>
              <a:t>Tertib</a:t>
            </a:r>
            <a:r>
              <a:rPr lang="en-US" sz="4000" b="1" dirty="0" smtClean="0">
                <a:solidFill>
                  <a:srgbClr val="454699"/>
                </a:solidFill>
                <a:latin typeface="Bahnschrift" panose="020B0502040204020203" pitchFamily="34" charset="0"/>
              </a:rPr>
              <a:t>: </a:t>
            </a:r>
            <a:r>
              <a:rPr lang="en-US" sz="4000" b="1" dirty="0" smtClean="0">
                <a:solidFill>
                  <a:srgbClr val="FFC000"/>
                </a:solidFill>
                <a:latin typeface="Bahnschrift" panose="020B0502040204020203" pitchFamily="34" charset="0"/>
              </a:rPr>
              <a:t>website </a:t>
            </a:r>
            <a:r>
              <a:rPr lang="en-US" sz="4000" b="1" dirty="0" err="1" smtClean="0">
                <a:solidFill>
                  <a:srgbClr val="FFC000"/>
                </a:solidFill>
                <a:latin typeface="Bahnschrift" panose="020B0502040204020203" pitchFamily="34" charset="0"/>
              </a:rPr>
              <a:t>lsp</a:t>
            </a:r>
            <a:endParaRPr lang="en-US" sz="4000" b="1" dirty="0" smtClean="0">
              <a:solidFill>
                <a:srgbClr val="FFC000"/>
              </a:solidFill>
              <a:latin typeface="Bahnschrift" panose="020B0502040204020203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5056" y="1158263"/>
            <a:ext cx="7481887" cy="524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9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149" y="227264"/>
            <a:ext cx="1523376" cy="7080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8151A51-DE1A-44EE-B9AA-99D9EFF7657E}"/>
              </a:ext>
            </a:extLst>
          </p:cNvPr>
          <p:cNvGrpSpPr/>
          <p:nvPr/>
        </p:nvGrpSpPr>
        <p:grpSpPr>
          <a:xfrm>
            <a:off x="-8467" y="6498000"/>
            <a:ext cx="12208933" cy="360000"/>
            <a:chOff x="-8467" y="6498000"/>
            <a:chExt cx="12208933" cy="360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C740BA2-6409-4424-82FA-7B2665922D4D}"/>
                </a:ext>
              </a:extLst>
            </p:cNvPr>
            <p:cNvSpPr/>
            <p:nvPr/>
          </p:nvSpPr>
          <p:spPr>
            <a:xfrm>
              <a:off x="-8467" y="6498000"/>
              <a:ext cx="10167730" cy="360000"/>
            </a:xfrm>
            <a:prstGeom prst="rect">
              <a:avLst/>
            </a:prstGeom>
            <a:solidFill>
              <a:srgbClr val="2F55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318E753-2D16-461F-9EB6-A97E5BAB7A72}"/>
                </a:ext>
              </a:extLst>
            </p:cNvPr>
            <p:cNvSpPr/>
            <p:nvPr/>
          </p:nvSpPr>
          <p:spPr>
            <a:xfrm>
              <a:off x="10388599" y="6498000"/>
              <a:ext cx="1811867" cy="360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EA4A97-5044-4532-8694-5BAA5071F2BC}"/>
                </a:ext>
              </a:extLst>
            </p:cNvPr>
            <p:cNvSpPr/>
            <p:nvPr/>
          </p:nvSpPr>
          <p:spPr>
            <a:xfrm>
              <a:off x="10159264" y="6498000"/>
              <a:ext cx="229336" cy="360000"/>
            </a:xfrm>
            <a:prstGeom prst="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8CD836FB-972C-4ABC-842B-F9BF14F9C98E}"/>
              </a:ext>
            </a:extLst>
          </p:cNvPr>
          <p:cNvSpPr txBox="1">
            <a:spLocks/>
          </p:cNvSpPr>
          <p:nvPr/>
        </p:nvSpPr>
        <p:spPr>
          <a:xfrm>
            <a:off x="722586" y="247428"/>
            <a:ext cx="8166771" cy="6878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 smtClean="0">
                <a:solidFill>
                  <a:srgbClr val="454699"/>
                </a:solidFill>
                <a:latin typeface="Bahnschrift" panose="020B0502040204020203" pitchFamily="34" charset="0"/>
              </a:rPr>
              <a:t>Alur</a:t>
            </a:r>
            <a:r>
              <a:rPr lang="en-US" sz="4000" b="1" dirty="0" smtClean="0">
                <a:solidFill>
                  <a:srgbClr val="454699"/>
                </a:solidFill>
                <a:latin typeface="Bahnschrift" panose="020B0502040204020203" pitchFamily="34" charset="0"/>
              </a:rPr>
              <a:t> </a:t>
            </a:r>
            <a:r>
              <a:rPr lang="en-US" sz="4000" b="1" dirty="0" err="1" smtClean="0">
                <a:solidFill>
                  <a:srgbClr val="454699"/>
                </a:solidFill>
                <a:latin typeface="Bahnschrift" panose="020B0502040204020203" pitchFamily="34" charset="0"/>
              </a:rPr>
              <a:t>Sertifikasi</a:t>
            </a:r>
            <a:endParaRPr lang="en-US" sz="4000" b="1" dirty="0" smtClean="0">
              <a:solidFill>
                <a:srgbClr val="454699"/>
              </a:solidFill>
              <a:latin typeface="Bahnschrift" panose="020B0502040204020203" pitchFamily="34" charset="0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7434033"/>
              </p:ext>
            </p:extLst>
          </p:nvPr>
        </p:nvGraphicFramePr>
        <p:xfrm>
          <a:off x="722586" y="1492931"/>
          <a:ext cx="10515600" cy="1241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5754621"/>
              </p:ext>
            </p:extLst>
          </p:nvPr>
        </p:nvGraphicFramePr>
        <p:xfrm>
          <a:off x="778932" y="3228430"/>
          <a:ext cx="10515600" cy="1460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5" name="Title 1">
            <a:extLst>
              <a:ext uri="{FF2B5EF4-FFF2-40B4-BE49-F238E27FC236}">
                <a16:creationId xmlns:a16="http://schemas.microsoft.com/office/drawing/2014/main" id="{8CD836FB-972C-4ABC-842B-F9BF14F9C98E}"/>
              </a:ext>
            </a:extLst>
          </p:cNvPr>
          <p:cNvSpPr txBox="1">
            <a:spLocks/>
          </p:cNvSpPr>
          <p:nvPr/>
        </p:nvSpPr>
        <p:spPr>
          <a:xfrm>
            <a:off x="721783" y="1011512"/>
            <a:ext cx="7774518" cy="4763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 smtClean="0">
                <a:solidFill>
                  <a:srgbClr val="C00000"/>
                </a:solidFill>
                <a:latin typeface="Bahnschrift" panose="020B0502040204020203" pitchFamily="34" charset="0"/>
              </a:rPr>
              <a:t>Tahap</a:t>
            </a:r>
            <a:r>
              <a:rPr lang="en-US" sz="2400" dirty="0" smtClean="0">
                <a:solidFill>
                  <a:srgbClr val="C00000"/>
                </a:solidFill>
                <a:latin typeface="Bahnschrift" panose="020B0502040204020203" pitchFamily="34" charset="0"/>
              </a:rPr>
              <a:t> 1: </a:t>
            </a:r>
            <a:r>
              <a:rPr lang="en-US" sz="2400" dirty="0" err="1" smtClean="0">
                <a:solidFill>
                  <a:srgbClr val="C00000"/>
                </a:solidFill>
                <a:latin typeface="Bahnschrift" panose="020B0502040204020203" pitchFamily="34" charset="0"/>
              </a:rPr>
              <a:t>Pendaftaran</a:t>
            </a:r>
            <a:r>
              <a:rPr lang="en-US" sz="2400" dirty="0" smtClean="0">
                <a:solidFill>
                  <a:srgbClr val="C00000"/>
                </a:solidFill>
                <a:latin typeface="Bahnschrift" panose="020B0502040204020203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Bahnschrift" panose="020B0502040204020203" pitchFamily="34" charset="0"/>
              </a:rPr>
              <a:t>dan</a:t>
            </a:r>
            <a:r>
              <a:rPr lang="en-US" sz="2400" dirty="0" smtClean="0">
                <a:solidFill>
                  <a:srgbClr val="C00000"/>
                </a:solidFill>
                <a:latin typeface="Bahnschrift" panose="020B0502040204020203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Bahnschrift" panose="020B0502040204020203" pitchFamily="34" charset="0"/>
              </a:rPr>
              <a:t>Seleksi</a:t>
            </a:r>
            <a:r>
              <a:rPr lang="en-US" sz="2400" dirty="0" smtClean="0">
                <a:solidFill>
                  <a:srgbClr val="C00000"/>
                </a:solidFill>
                <a:latin typeface="Bahnschrift" panose="020B0502040204020203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Bahnschrift" panose="020B0502040204020203" pitchFamily="34" charset="0"/>
              </a:rPr>
              <a:t>Administrasi</a:t>
            </a:r>
            <a:endParaRPr lang="en-US" sz="2400" dirty="0" smtClean="0">
              <a:solidFill>
                <a:srgbClr val="C00000"/>
              </a:solidFill>
              <a:latin typeface="Bahnschrift" panose="020B0502040204020203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CD836FB-972C-4ABC-842B-F9BF14F9C98E}"/>
              </a:ext>
            </a:extLst>
          </p:cNvPr>
          <p:cNvSpPr txBox="1">
            <a:spLocks/>
          </p:cNvSpPr>
          <p:nvPr/>
        </p:nvSpPr>
        <p:spPr>
          <a:xfrm>
            <a:off x="778932" y="2882767"/>
            <a:ext cx="7774518" cy="4763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 smtClean="0">
                <a:solidFill>
                  <a:srgbClr val="C00000"/>
                </a:solidFill>
                <a:latin typeface="Bahnschrift" panose="020B0502040204020203" pitchFamily="34" charset="0"/>
              </a:rPr>
              <a:t>Tahap</a:t>
            </a:r>
            <a:r>
              <a:rPr lang="en-US" sz="2400" dirty="0" smtClean="0">
                <a:solidFill>
                  <a:srgbClr val="C00000"/>
                </a:solidFill>
                <a:latin typeface="Bahnschrift" panose="020B0502040204020203" pitchFamily="34" charset="0"/>
              </a:rPr>
              <a:t> 2: </a:t>
            </a:r>
            <a:r>
              <a:rPr lang="en-US" sz="2400" dirty="0" err="1" smtClean="0">
                <a:solidFill>
                  <a:srgbClr val="C00000"/>
                </a:solidFill>
                <a:latin typeface="Bahnschrift" panose="020B0502040204020203" pitchFamily="34" charset="0"/>
              </a:rPr>
              <a:t>Asesmen</a:t>
            </a:r>
            <a:r>
              <a:rPr lang="en-US" sz="2400" dirty="0" smtClean="0">
                <a:solidFill>
                  <a:srgbClr val="C00000"/>
                </a:solidFill>
                <a:latin typeface="Bahnschrift" panose="020B0502040204020203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Bahnschrift" panose="020B0502040204020203" pitchFamily="34" charset="0"/>
              </a:rPr>
              <a:t>Mandiri</a:t>
            </a:r>
            <a:r>
              <a:rPr lang="en-US" sz="2400" dirty="0" smtClean="0">
                <a:solidFill>
                  <a:srgbClr val="C00000"/>
                </a:solidFill>
                <a:latin typeface="Bahnschrift" panose="020B0502040204020203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Bahnschrift" panose="020B0502040204020203" pitchFamily="34" charset="0"/>
              </a:rPr>
              <a:t>dan</a:t>
            </a:r>
            <a:r>
              <a:rPr lang="en-US" sz="2400" dirty="0" smtClean="0">
                <a:solidFill>
                  <a:srgbClr val="C00000"/>
                </a:solidFill>
                <a:latin typeface="Bahnschrift" panose="020B0502040204020203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Bahnschrift" panose="020B0502040204020203" pitchFamily="34" charset="0"/>
              </a:rPr>
              <a:t>Jadwal</a:t>
            </a:r>
            <a:r>
              <a:rPr lang="en-US" sz="2400" dirty="0" smtClean="0">
                <a:solidFill>
                  <a:srgbClr val="C00000"/>
                </a:solidFill>
                <a:latin typeface="Bahnschrift" panose="020B0502040204020203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Bahnschrift" panose="020B0502040204020203" pitchFamily="34" charset="0"/>
              </a:rPr>
              <a:t>Uji</a:t>
            </a:r>
            <a:r>
              <a:rPr lang="en-US" sz="2400" dirty="0" smtClean="0">
                <a:solidFill>
                  <a:srgbClr val="C00000"/>
                </a:solidFill>
                <a:latin typeface="Bahnschrift" panose="020B0502040204020203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Bahnschrift" panose="020B0502040204020203" pitchFamily="34" charset="0"/>
              </a:rPr>
              <a:t>Kompetensi</a:t>
            </a:r>
            <a:endParaRPr lang="en-US" sz="2400" dirty="0" smtClean="0">
              <a:solidFill>
                <a:srgbClr val="C00000"/>
              </a:solidFill>
              <a:latin typeface="Bahnschrift" panose="020B0502040204020203" pitchFamily="34" charset="0"/>
            </a:endParaRPr>
          </a:p>
        </p:txBody>
      </p:sp>
      <p:graphicFrame>
        <p:nvGraphicFramePr>
          <p:cNvPr id="17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2156653"/>
              </p:ext>
            </p:extLst>
          </p:nvPr>
        </p:nvGraphicFramePr>
        <p:xfrm>
          <a:off x="721783" y="5048027"/>
          <a:ext cx="10515600" cy="157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8" name="Title 1">
            <a:extLst>
              <a:ext uri="{FF2B5EF4-FFF2-40B4-BE49-F238E27FC236}">
                <a16:creationId xmlns:a16="http://schemas.microsoft.com/office/drawing/2014/main" id="{8CD836FB-972C-4ABC-842B-F9BF14F9C98E}"/>
              </a:ext>
            </a:extLst>
          </p:cNvPr>
          <p:cNvSpPr txBox="1">
            <a:spLocks/>
          </p:cNvSpPr>
          <p:nvPr/>
        </p:nvSpPr>
        <p:spPr>
          <a:xfrm>
            <a:off x="721783" y="4702364"/>
            <a:ext cx="7774518" cy="4763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 smtClean="0">
                <a:solidFill>
                  <a:srgbClr val="C00000"/>
                </a:solidFill>
                <a:latin typeface="Bahnschrift" panose="020B0502040204020203" pitchFamily="34" charset="0"/>
              </a:rPr>
              <a:t>Tahap</a:t>
            </a:r>
            <a:r>
              <a:rPr lang="en-US" sz="2400" dirty="0" smtClean="0">
                <a:solidFill>
                  <a:srgbClr val="C00000"/>
                </a:solidFill>
                <a:latin typeface="Bahnschrift" panose="020B0502040204020203" pitchFamily="34" charset="0"/>
              </a:rPr>
              <a:t> 3: </a:t>
            </a:r>
            <a:r>
              <a:rPr lang="en-US" sz="2400" dirty="0" err="1" smtClean="0">
                <a:solidFill>
                  <a:srgbClr val="C00000"/>
                </a:solidFill>
                <a:latin typeface="Bahnschrift" panose="020B0502040204020203" pitchFamily="34" charset="0"/>
              </a:rPr>
              <a:t>Uji</a:t>
            </a:r>
            <a:r>
              <a:rPr lang="en-US" sz="2400" dirty="0" smtClean="0">
                <a:solidFill>
                  <a:srgbClr val="C00000"/>
                </a:solidFill>
                <a:latin typeface="Bahnschrift" panose="020B0502040204020203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Bahnschrift" panose="020B0502040204020203" pitchFamily="34" charset="0"/>
              </a:rPr>
              <a:t>Kompetensi</a:t>
            </a:r>
            <a:r>
              <a:rPr lang="en-US" sz="2400" dirty="0" smtClean="0">
                <a:solidFill>
                  <a:srgbClr val="C00000"/>
                </a:solidFill>
                <a:latin typeface="Bahnschrift" panose="020B0502040204020203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Bahnschrift" panose="020B0502040204020203" pitchFamily="34" charset="0"/>
              </a:rPr>
              <a:t>dan</a:t>
            </a:r>
            <a:r>
              <a:rPr lang="en-US" sz="2400" dirty="0" smtClean="0">
                <a:solidFill>
                  <a:srgbClr val="C00000"/>
                </a:solidFill>
                <a:latin typeface="Bahnschrift" panose="020B0502040204020203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Bahnschrift" panose="020B0502040204020203" pitchFamily="34" charset="0"/>
              </a:rPr>
              <a:t>Pengumuman</a:t>
            </a:r>
            <a:endParaRPr lang="en-US" sz="2400" dirty="0" smtClean="0">
              <a:solidFill>
                <a:srgbClr val="C00000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71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149" y="227264"/>
            <a:ext cx="1523376" cy="7080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8151A51-DE1A-44EE-B9AA-99D9EFF7657E}"/>
              </a:ext>
            </a:extLst>
          </p:cNvPr>
          <p:cNvGrpSpPr/>
          <p:nvPr/>
        </p:nvGrpSpPr>
        <p:grpSpPr>
          <a:xfrm>
            <a:off x="-8467" y="6498000"/>
            <a:ext cx="12208933" cy="360000"/>
            <a:chOff x="-8467" y="6498000"/>
            <a:chExt cx="12208933" cy="360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C740BA2-6409-4424-82FA-7B2665922D4D}"/>
                </a:ext>
              </a:extLst>
            </p:cNvPr>
            <p:cNvSpPr/>
            <p:nvPr/>
          </p:nvSpPr>
          <p:spPr>
            <a:xfrm>
              <a:off x="-8467" y="6498000"/>
              <a:ext cx="10167730" cy="360000"/>
            </a:xfrm>
            <a:prstGeom prst="rect">
              <a:avLst/>
            </a:prstGeom>
            <a:solidFill>
              <a:srgbClr val="2F55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318E753-2D16-461F-9EB6-A97E5BAB7A72}"/>
                </a:ext>
              </a:extLst>
            </p:cNvPr>
            <p:cNvSpPr/>
            <p:nvPr/>
          </p:nvSpPr>
          <p:spPr>
            <a:xfrm>
              <a:off x="10388599" y="6498000"/>
              <a:ext cx="1811867" cy="360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EA4A97-5044-4532-8694-5BAA5071F2BC}"/>
                </a:ext>
              </a:extLst>
            </p:cNvPr>
            <p:cNvSpPr/>
            <p:nvPr/>
          </p:nvSpPr>
          <p:spPr>
            <a:xfrm>
              <a:off x="10159264" y="6498000"/>
              <a:ext cx="229336" cy="360000"/>
            </a:xfrm>
            <a:prstGeom prst="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8CD836FB-972C-4ABC-842B-F9BF14F9C98E}"/>
              </a:ext>
            </a:extLst>
          </p:cNvPr>
          <p:cNvSpPr txBox="1">
            <a:spLocks/>
          </p:cNvSpPr>
          <p:nvPr/>
        </p:nvSpPr>
        <p:spPr>
          <a:xfrm>
            <a:off x="722586" y="247428"/>
            <a:ext cx="8166771" cy="11642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 smtClean="0">
                <a:solidFill>
                  <a:srgbClr val="454699"/>
                </a:solidFill>
                <a:latin typeface="Bahnschrift" panose="020B0502040204020203" pitchFamily="34" charset="0"/>
              </a:rPr>
              <a:t>Alur</a:t>
            </a:r>
            <a:r>
              <a:rPr lang="en-US" sz="4000" b="1" dirty="0" smtClean="0">
                <a:solidFill>
                  <a:srgbClr val="454699"/>
                </a:solidFill>
                <a:latin typeface="Bahnschrift" panose="020B0502040204020203" pitchFamily="34" charset="0"/>
              </a:rPr>
              <a:t> </a:t>
            </a:r>
            <a:r>
              <a:rPr lang="en-US" sz="4000" b="1" dirty="0" err="1" smtClean="0">
                <a:solidFill>
                  <a:srgbClr val="454699"/>
                </a:solidFill>
                <a:latin typeface="Bahnschrift" panose="020B0502040204020203" pitchFamily="34" charset="0"/>
              </a:rPr>
              <a:t>Pendaftaran</a:t>
            </a:r>
            <a:endParaRPr lang="en-US" sz="4000" b="1" dirty="0" smtClean="0">
              <a:solidFill>
                <a:srgbClr val="454699"/>
              </a:solidFill>
              <a:latin typeface="Bahnschrift" panose="020B0502040204020203" pitchFamily="34" charset="0"/>
            </a:endParaRPr>
          </a:p>
          <a:p>
            <a:r>
              <a:rPr lang="en-US" sz="2800" dirty="0" smtClean="0">
                <a:solidFill>
                  <a:srgbClr val="C00000"/>
                </a:solidFill>
                <a:latin typeface="Bahnschrift" panose="020B0502040204020203" pitchFamily="34" charset="0"/>
              </a:rPr>
              <a:t>Kata </a:t>
            </a:r>
            <a:r>
              <a:rPr lang="en-US" sz="2800" dirty="0" err="1" smtClean="0">
                <a:solidFill>
                  <a:srgbClr val="C00000"/>
                </a:solidFill>
                <a:latin typeface="Bahnschrift" panose="020B0502040204020203" pitchFamily="34" charset="0"/>
              </a:rPr>
              <a:t>Kunci</a:t>
            </a:r>
            <a:r>
              <a:rPr lang="en-US" sz="2800" dirty="0" smtClean="0">
                <a:solidFill>
                  <a:srgbClr val="C00000"/>
                </a:solidFill>
                <a:latin typeface="Bahnschrift" panose="020B0502040204020203" pitchFamily="34" charset="0"/>
              </a:rPr>
              <a:t>: </a:t>
            </a:r>
            <a:r>
              <a:rPr lang="en-US" sz="2800" dirty="0" err="1" smtClean="0">
                <a:solidFill>
                  <a:srgbClr val="FFC000"/>
                </a:solidFill>
                <a:latin typeface="Bahnschrift" panose="020B0502040204020203" pitchFamily="34" charset="0"/>
              </a:rPr>
              <a:t>Menunggu</a:t>
            </a:r>
            <a:r>
              <a:rPr lang="en-US" sz="2800" dirty="0" smtClean="0">
                <a:solidFill>
                  <a:srgbClr val="FFC000"/>
                </a:solidFill>
                <a:latin typeface="Bahnschrift" panose="020B0502040204020203" pitchFamily="34" charset="0"/>
              </a:rPr>
              <a:t> Plotting </a:t>
            </a:r>
            <a:r>
              <a:rPr lang="en-US" sz="2800" dirty="0" err="1" smtClean="0">
                <a:solidFill>
                  <a:srgbClr val="FFC000"/>
                </a:solidFill>
                <a:latin typeface="Bahnschrift" panose="020B0502040204020203" pitchFamily="34" charset="0"/>
              </a:rPr>
              <a:t>Asesor</a:t>
            </a:r>
            <a:endParaRPr lang="en-US" sz="4000" dirty="0">
              <a:solidFill>
                <a:srgbClr val="FFC000"/>
              </a:solidFill>
              <a:latin typeface="Bahnschrift" panose="020B0502040204020203" pitchFamily="34" charset="0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1754252"/>
              </p:ext>
            </p:extLst>
          </p:nvPr>
        </p:nvGraphicFramePr>
        <p:xfrm>
          <a:off x="778932" y="1411650"/>
          <a:ext cx="10515600" cy="5086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9237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149" y="227264"/>
            <a:ext cx="1523376" cy="7080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8151A51-DE1A-44EE-B9AA-99D9EFF7657E}"/>
              </a:ext>
            </a:extLst>
          </p:cNvPr>
          <p:cNvGrpSpPr/>
          <p:nvPr/>
        </p:nvGrpSpPr>
        <p:grpSpPr>
          <a:xfrm>
            <a:off x="-8467" y="6498000"/>
            <a:ext cx="12208933" cy="360000"/>
            <a:chOff x="-8467" y="6498000"/>
            <a:chExt cx="12208933" cy="360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C740BA2-6409-4424-82FA-7B2665922D4D}"/>
                </a:ext>
              </a:extLst>
            </p:cNvPr>
            <p:cNvSpPr/>
            <p:nvPr/>
          </p:nvSpPr>
          <p:spPr>
            <a:xfrm>
              <a:off x="-8467" y="6498000"/>
              <a:ext cx="10167730" cy="360000"/>
            </a:xfrm>
            <a:prstGeom prst="rect">
              <a:avLst/>
            </a:prstGeom>
            <a:solidFill>
              <a:srgbClr val="2F55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318E753-2D16-461F-9EB6-A97E5BAB7A72}"/>
                </a:ext>
              </a:extLst>
            </p:cNvPr>
            <p:cNvSpPr/>
            <p:nvPr/>
          </p:nvSpPr>
          <p:spPr>
            <a:xfrm>
              <a:off x="10388599" y="6498000"/>
              <a:ext cx="1811867" cy="360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EA4A97-5044-4532-8694-5BAA5071F2BC}"/>
                </a:ext>
              </a:extLst>
            </p:cNvPr>
            <p:cNvSpPr/>
            <p:nvPr/>
          </p:nvSpPr>
          <p:spPr>
            <a:xfrm>
              <a:off x="10159264" y="6498000"/>
              <a:ext cx="229336" cy="360000"/>
            </a:xfrm>
            <a:prstGeom prst="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8CD836FB-972C-4ABC-842B-F9BF14F9C98E}"/>
              </a:ext>
            </a:extLst>
          </p:cNvPr>
          <p:cNvSpPr txBox="1">
            <a:spLocks/>
          </p:cNvSpPr>
          <p:nvPr/>
        </p:nvSpPr>
        <p:spPr>
          <a:xfrm>
            <a:off x="838200" y="401690"/>
            <a:ext cx="8166771" cy="5336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 smtClean="0">
                <a:solidFill>
                  <a:srgbClr val="454699"/>
                </a:solidFill>
                <a:latin typeface="Bahnschrift" panose="020B0502040204020203" pitchFamily="34" charset="0"/>
              </a:rPr>
              <a:t>Buka</a:t>
            </a:r>
            <a:r>
              <a:rPr lang="en-US" sz="4000" b="1" dirty="0" smtClean="0">
                <a:solidFill>
                  <a:srgbClr val="454699"/>
                </a:solidFill>
                <a:latin typeface="Bahnschrift" panose="020B0502040204020203" pitchFamily="34" charset="0"/>
              </a:rPr>
              <a:t> </a:t>
            </a:r>
            <a:r>
              <a:rPr lang="en-US" sz="4000" b="1" dirty="0" err="1" smtClean="0">
                <a:solidFill>
                  <a:srgbClr val="454699"/>
                </a:solidFill>
                <a:latin typeface="Bahnschrift" panose="020B0502040204020203" pitchFamily="34" charset="0"/>
              </a:rPr>
              <a:t>Aplikasi</a:t>
            </a:r>
            <a:endParaRPr lang="en-US" sz="4000" b="1" dirty="0" smtClean="0">
              <a:solidFill>
                <a:srgbClr val="454699"/>
              </a:solidFill>
              <a:latin typeface="Bahnschrift" panose="020B0502040204020203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4724" y="227264"/>
            <a:ext cx="6067425" cy="610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94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149" y="227264"/>
            <a:ext cx="1523376" cy="7080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8151A51-DE1A-44EE-B9AA-99D9EFF7657E}"/>
              </a:ext>
            </a:extLst>
          </p:cNvPr>
          <p:cNvGrpSpPr/>
          <p:nvPr/>
        </p:nvGrpSpPr>
        <p:grpSpPr>
          <a:xfrm>
            <a:off x="-8467" y="6498000"/>
            <a:ext cx="12208933" cy="360000"/>
            <a:chOff x="-8467" y="6498000"/>
            <a:chExt cx="12208933" cy="360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C740BA2-6409-4424-82FA-7B2665922D4D}"/>
                </a:ext>
              </a:extLst>
            </p:cNvPr>
            <p:cNvSpPr/>
            <p:nvPr/>
          </p:nvSpPr>
          <p:spPr>
            <a:xfrm>
              <a:off x="-8467" y="6498000"/>
              <a:ext cx="10167730" cy="360000"/>
            </a:xfrm>
            <a:prstGeom prst="rect">
              <a:avLst/>
            </a:prstGeom>
            <a:solidFill>
              <a:srgbClr val="2F55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318E753-2D16-461F-9EB6-A97E5BAB7A72}"/>
                </a:ext>
              </a:extLst>
            </p:cNvPr>
            <p:cNvSpPr/>
            <p:nvPr/>
          </p:nvSpPr>
          <p:spPr>
            <a:xfrm>
              <a:off x="10388599" y="6498000"/>
              <a:ext cx="1811867" cy="360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EA4A97-5044-4532-8694-5BAA5071F2BC}"/>
                </a:ext>
              </a:extLst>
            </p:cNvPr>
            <p:cNvSpPr/>
            <p:nvPr/>
          </p:nvSpPr>
          <p:spPr>
            <a:xfrm>
              <a:off x="10159264" y="6498000"/>
              <a:ext cx="229336" cy="360000"/>
            </a:xfrm>
            <a:prstGeom prst="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8CD836FB-972C-4ABC-842B-F9BF14F9C98E}"/>
              </a:ext>
            </a:extLst>
          </p:cNvPr>
          <p:cNvSpPr txBox="1">
            <a:spLocks/>
          </p:cNvSpPr>
          <p:nvPr/>
        </p:nvSpPr>
        <p:spPr>
          <a:xfrm>
            <a:off x="838200" y="401690"/>
            <a:ext cx="8166771" cy="5336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b="1" dirty="0" smtClean="0">
              <a:solidFill>
                <a:srgbClr val="454699"/>
              </a:solidFill>
              <a:latin typeface="Bahnschrift" panose="020B0502040204020203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8487" y="40050"/>
            <a:ext cx="5915025" cy="645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08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ver and End Slide Master">
  <a:themeElements>
    <a:clrScheme name="allppt-constructi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27900"/>
      </a:accent1>
      <a:accent2>
        <a:srgbClr val="E7E5E6"/>
      </a:accent2>
      <a:accent3>
        <a:srgbClr val="BBC0C3"/>
      </a:accent3>
      <a:accent4>
        <a:srgbClr val="A0A5AA"/>
      </a:accent4>
      <a:accent5>
        <a:srgbClr val="7D7D7D"/>
      </a:accent5>
      <a:accent6>
        <a:srgbClr val="5E5E5E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7263</TotalTime>
  <Words>357</Words>
  <Application>Microsoft Office PowerPoint</Application>
  <PresentationFormat>Widescreen</PresentationFormat>
  <Paragraphs>146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Malgun Gothic</vt:lpstr>
      <vt:lpstr>Arial</vt:lpstr>
      <vt:lpstr>Arial Black</vt:lpstr>
      <vt:lpstr>Arial Unicode MS</vt:lpstr>
      <vt:lpstr>Bahnschrift</vt:lpstr>
      <vt:lpstr>Calibri</vt:lpstr>
      <vt:lpstr>Calibri Light</vt:lpstr>
      <vt:lpstr>Office Theme</vt:lpstr>
      <vt:lpstr>Custom Design</vt:lpstr>
      <vt:lpstr>Cover and End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wahyu nur h</dc:creator>
  <cp:lastModifiedBy>WNH</cp:lastModifiedBy>
  <cp:revision>72</cp:revision>
  <dcterms:created xsi:type="dcterms:W3CDTF">2019-10-15T01:09:38Z</dcterms:created>
  <dcterms:modified xsi:type="dcterms:W3CDTF">2021-03-03T23:40:23Z</dcterms:modified>
</cp:coreProperties>
</file>